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301" r:id="rId3"/>
    <p:sldId id="258" r:id="rId4"/>
    <p:sldId id="259" r:id="rId5"/>
    <p:sldId id="265" r:id="rId6"/>
    <p:sldId id="260" r:id="rId7"/>
    <p:sldId id="262" r:id="rId8"/>
    <p:sldId id="266" r:id="rId9"/>
    <p:sldId id="276" r:id="rId10"/>
    <p:sldId id="261" r:id="rId11"/>
    <p:sldId id="267" r:id="rId12"/>
    <p:sldId id="268" r:id="rId13"/>
    <p:sldId id="272" r:id="rId14"/>
    <p:sldId id="269" r:id="rId15"/>
    <p:sldId id="270" r:id="rId16"/>
    <p:sldId id="271" r:id="rId17"/>
    <p:sldId id="293" r:id="rId18"/>
    <p:sldId id="295" r:id="rId19"/>
    <p:sldId id="273" r:id="rId20"/>
    <p:sldId id="296" r:id="rId21"/>
    <p:sldId id="275" r:id="rId22"/>
    <p:sldId id="263" r:id="rId23"/>
    <p:sldId id="264" r:id="rId24"/>
    <p:sldId id="297" r:id="rId25"/>
    <p:sldId id="277" r:id="rId26"/>
    <p:sldId id="288" r:id="rId27"/>
    <p:sldId id="280" r:id="rId28"/>
    <p:sldId id="289" r:id="rId29"/>
    <p:sldId id="302" r:id="rId30"/>
    <p:sldId id="279" r:id="rId31"/>
    <p:sldId id="299" r:id="rId32"/>
    <p:sldId id="294" r:id="rId33"/>
    <p:sldId id="283" r:id="rId34"/>
    <p:sldId id="286" r:id="rId35"/>
    <p:sldId id="300" r:id="rId36"/>
    <p:sldId id="287" r:id="rId37"/>
    <p:sldId id="291" r:id="rId38"/>
    <p:sldId id="298" r:id="rId39"/>
    <p:sldId id="303" r:id="rId40"/>
    <p:sldId id="274" r:id="rId41"/>
    <p:sldId id="2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C5DC37-1EDE-7044-A371-8AEBFA0350E3}">
          <p14:sldIdLst>
            <p14:sldId id="256"/>
            <p14:sldId id="301"/>
            <p14:sldId id="258"/>
            <p14:sldId id="259"/>
            <p14:sldId id="265"/>
            <p14:sldId id="260"/>
            <p14:sldId id="262"/>
            <p14:sldId id="266"/>
          </p14:sldIdLst>
        </p14:section>
        <p14:section name="Research Risk Matrix" id="{087F0BC6-1D33-1048-8DE9-02E6C73D43C3}">
          <p14:sldIdLst>
            <p14:sldId id="276"/>
            <p14:sldId id="261"/>
            <p14:sldId id="267"/>
            <p14:sldId id="268"/>
            <p14:sldId id="272"/>
            <p14:sldId id="269"/>
            <p14:sldId id="270"/>
            <p14:sldId id="271"/>
            <p14:sldId id="293"/>
            <p14:sldId id="295"/>
            <p14:sldId id="273"/>
            <p14:sldId id="296"/>
          </p14:sldIdLst>
        </p14:section>
        <p14:section name="Web-scraping Technology" id="{EBF1251C-6F72-1248-BDE5-4F3ECB2130F2}">
          <p14:sldIdLst>
            <p14:sldId id="275"/>
            <p14:sldId id="263"/>
            <p14:sldId id="264"/>
            <p14:sldId id="297"/>
            <p14:sldId id="277"/>
            <p14:sldId id="288"/>
            <p14:sldId id="280"/>
            <p14:sldId id="289"/>
            <p14:sldId id="302"/>
            <p14:sldId id="279"/>
          </p14:sldIdLst>
        </p14:section>
        <p14:section name="Conclusion" id="{836AAAF3-0A14-CC49-9925-0494E1273553}">
          <p14:sldIdLst>
            <p14:sldId id="299"/>
            <p14:sldId id="294"/>
            <p14:sldId id="283"/>
            <p14:sldId id="286"/>
          </p14:sldIdLst>
        </p14:section>
        <p14:section name="Appendix" id="{25EAC612-A338-504C-B00A-1F0016CC51E8}">
          <p14:sldIdLst>
            <p14:sldId id="300"/>
            <p14:sldId id="287"/>
            <p14:sldId id="291"/>
            <p14:sldId id="298"/>
            <p14:sldId id="303"/>
          </p14:sldIdLst>
        </p14:section>
        <p14:section name="Smart Art" id="{649B3A27-8DC4-6643-BEF1-AA00CEEF16AD}">
          <p14:sldIdLst>
            <p14:sldId id="274"/>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F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77646"/>
  </p:normalViewPr>
  <p:slideViewPr>
    <p:cSldViewPr snapToGrid="0">
      <p:cViewPr varScale="1">
        <p:scale>
          <a:sx n="71" d="100"/>
          <a:sy n="71" d="100"/>
        </p:scale>
        <p:origin x="376"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16"/>
      <dgm:spPr/>
    </dgm:pt>
    <dgm:pt modelId="{9CB59CA8-97E6-D049-9519-B230A838DF20}" type="pres">
      <dgm:prSet presAssocID="{85CEA96B-C7B0-1D42-AE22-238CDBB1A9FD}" presName="Name31" presStyleLbl="parChTrans1D1" presStyleIdx="1" presStyleCnt="16"/>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16"/>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16"/>
      <dgm:spPr/>
    </dgm:pt>
    <dgm:pt modelId="{5337D7F7-A721-EF46-84EA-ABBEBC06A04E}" type="pres">
      <dgm:prSet presAssocID="{444BE943-0FF5-6247-A496-63FBFA4FD8A9}" presName="Name11" presStyleLbl="parChTrans1D1" presStyleIdx="4" presStyleCnt="16"/>
      <dgm:spPr/>
    </dgm:pt>
    <dgm:pt modelId="{6CA64E8D-51ED-304C-9ABE-CBA2C24110D6}" type="pres">
      <dgm:prSet presAssocID="{444BE943-0FF5-6247-A496-63FBFA4FD8A9}" presName="Name31" presStyleLbl="parChTrans1D1" presStyleIdx="5" presStyleCnt="16"/>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16"/>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16"/>
      <dgm:spPr/>
    </dgm:pt>
    <dgm:pt modelId="{628EB860-8D4A-FB4A-902C-D57C2194923C}" type="pres">
      <dgm:prSet presAssocID="{CA39B3A8-FC37-7242-AEBB-BEAAE8DB9369}" presName="Name11" presStyleLbl="parChTrans1D1" presStyleIdx="8" presStyleCnt="16"/>
      <dgm:spPr/>
    </dgm:pt>
    <dgm:pt modelId="{A5DADDD9-1A07-354D-B49D-3451973FEDA5}" type="pres">
      <dgm:prSet presAssocID="{CA39B3A8-FC37-7242-AEBB-BEAAE8DB9369}" presName="Name31" presStyleLbl="parChTrans1D1" presStyleIdx="9" presStyleCnt="16"/>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16"/>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16"/>
      <dgm:spPr/>
    </dgm:pt>
    <dgm:pt modelId="{2D070893-98A5-B540-B212-0985DEA0C61A}" type="pres">
      <dgm:prSet presAssocID="{DD19F0C5-F7F3-B940-8C2B-57D5B6F93F91}" presName="Name11" presStyleLbl="parChTrans1D1" presStyleIdx="12" presStyleCnt="16"/>
      <dgm:spPr/>
    </dgm:pt>
    <dgm:pt modelId="{2FFC2905-BA6A-1B47-81A7-0130F02BD612}" type="pres">
      <dgm:prSet presAssocID="{DD19F0C5-F7F3-B940-8C2B-57D5B6F93F91}" presName="Name31" presStyleLbl="parChTrans1D1" presStyleIdx="13" presStyleCnt="16"/>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16"/>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16"/>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B0530439-4BEC-0F46-A9EC-AE7ADF87CCD7}" srcId="{289A557C-8273-3D45-B9A6-7439FF9AD8AE}" destId="{91052A86-84C0-974D-8605-7AAEB54C76A3}" srcOrd="2" destOrd="0" parTransId="{184DC9AD-4539-5249-A872-6E191A94D9C0}" sibTransId="{C48F79A2-DA04-2640-BFE6-368F9533E55A}"/>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9A557C-8273-3D45-B9A6-7439FF9AD8AE}" type="doc">
      <dgm:prSet loTypeId="urn:microsoft.com/office/officeart/2009/3/layout/SubStepProcess" loCatId="" qsTypeId="urn:microsoft.com/office/officeart/2005/8/quickstyle/simple1" qsCatId="simple" csTypeId="urn:microsoft.com/office/officeart/2005/8/colors/accent1_2" csCatId="accent1" phldr="1"/>
      <dgm:spPr/>
      <dgm:t>
        <a:bodyPr/>
        <a:lstStyle/>
        <a:p>
          <a:endParaRPr lang="en-GB"/>
        </a:p>
      </dgm:t>
    </dgm:pt>
    <dgm:pt modelId="{E7D80775-3051-F14B-B739-1A71CD5CEC52}">
      <dgm:prSet phldrT="[Text]"/>
      <dgm:spPr/>
      <dgm:t>
        <a:bodyPr/>
        <a:lstStyle/>
        <a:p>
          <a:r>
            <a:rPr lang="en-GB" dirty="0"/>
            <a:t>WWW</a:t>
          </a:r>
        </a:p>
      </dgm:t>
    </dgm:pt>
    <dgm:pt modelId="{434C9566-96FC-164C-88A9-A7CCC7459E0F}" type="parTrans" cxnId="{3826FD44-E208-7248-A47C-36C74CEA72E0}">
      <dgm:prSet/>
      <dgm:spPr/>
      <dgm:t>
        <a:bodyPr/>
        <a:lstStyle/>
        <a:p>
          <a:endParaRPr lang="en-GB"/>
        </a:p>
      </dgm:t>
    </dgm:pt>
    <dgm:pt modelId="{6EFB16C2-12C6-6F42-B742-1978AC3B2157}" type="sibTrans" cxnId="{3826FD44-E208-7248-A47C-36C74CEA72E0}">
      <dgm:prSet/>
      <dgm:spPr/>
      <dgm:t>
        <a:bodyPr/>
        <a:lstStyle/>
        <a:p>
          <a:endParaRPr lang="en-GB"/>
        </a:p>
      </dgm:t>
    </dgm:pt>
    <dgm:pt modelId="{6C80CB12-3EB3-6449-8B6A-6C511988B29B}">
      <dgm:prSet phldrT="[Text]"/>
      <dgm:spPr/>
      <dgm:t>
        <a:bodyPr/>
        <a:lstStyle/>
        <a:p>
          <a:r>
            <a:rPr lang="en-GB" dirty="0"/>
            <a:t>HTML</a:t>
          </a:r>
        </a:p>
      </dgm:t>
    </dgm:pt>
    <dgm:pt modelId="{85CEA96B-C7B0-1D42-AE22-238CDBB1A9FD}" type="parTrans" cxnId="{CE26E276-591D-6547-9208-D834EB5F61A6}">
      <dgm:prSet/>
      <dgm:spPr/>
      <dgm:t>
        <a:bodyPr/>
        <a:lstStyle/>
        <a:p>
          <a:endParaRPr lang="en-GB"/>
        </a:p>
      </dgm:t>
    </dgm:pt>
    <dgm:pt modelId="{9A3542FB-6C06-B749-AD0D-C227C399FA30}" type="sibTrans" cxnId="{CE26E276-591D-6547-9208-D834EB5F61A6}">
      <dgm:prSet/>
      <dgm:spPr/>
      <dgm:t>
        <a:bodyPr/>
        <a:lstStyle/>
        <a:p>
          <a:endParaRPr lang="en-GB"/>
        </a:p>
      </dgm:t>
    </dgm:pt>
    <dgm:pt modelId="{3F5946E7-7B0B-C648-9AB2-1F0D0037401F}">
      <dgm:prSet phldrT="[Text]"/>
      <dgm:spPr/>
      <dgm:t>
        <a:bodyPr/>
        <a:lstStyle/>
        <a:p>
          <a:r>
            <a:rPr lang="en-GB" dirty="0"/>
            <a:t>JSON</a:t>
          </a:r>
        </a:p>
      </dgm:t>
    </dgm:pt>
    <dgm:pt modelId="{444BE943-0FF5-6247-A496-63FBFA4FD8A9}" type="parTrans" cxnId="{DC8C0011-048A-4540-BE38-735AE2909E19}">
      <dgm:prSet/>
      <dgm:spPr/>
      <dgm:t>
        <a:bodyPr/>
        <a:lstStyle/>
        <a:p>
          <a:endParaRPr lang="en-GB"/>
        </a:p>
      </dgm:t>
    </dgm:pt>
    <dgm:pt modelId="{CBAFB367-F449-D341-ADB7-8CFF914FE85E}" type="sibTrans" cxnId="{DC8C0011-048A-4540-BE38-735AE2909E19}">
      <dgm:prSet/>
      <dgm:spPr/>
      <dgm:t>
        <a:bodyPr/>
        <a:lstStyle/>
        <a:p>
          <a:endParaRPr lang="en-GB"/>
        </a:p>
      </dgm:t>
    </dgm:pt>
    <dgm:pt modelId="{3660E520-9192-8047-9DAF-351806213276}">
      <dgm:prSet phldrT="[Text]"/>
      <dgm:spPr/>
      <dgm:t>
        <a:bodyPr/>
        <a:lstStyle/>
        <a:p>
          <a:r>
            <a:rPr lang="en-GB" dirty="0"/>
            <a:t>Retrieve</a:t>
          </a:r>
        </a:p>
      </dgm:t>
    </dgm:pt>
    <dgm:pt modelId="{AF6F2AF5-5330-F14C-A9DC-DDAC442EFD3A}" type="parTrans" cxnId="{E004FEFF-4E9B-8440-99CF-32118A7723A9}">
      <dgm:prSet/>
      <dgm:spPr/>
      <dgm:t>
        <a:bodyPr/>
        <a:lstStyle/>
        <a:p>
          <a:endParaRPr lang="en-GB"/>
        </a:p>
      </dgm:t>
    </dgm:pt>
    <dgm:pt modelId="{910B2B45-8849-E844-924D-EFEA262746F0}" type="sibTrans" cxnId="{E004FEFF-4E9B-8440-99CF-32118A7723A9}">
      <dgm:prSet/>
      <dgm:spPr/>
      <dgm:t>
        <a:bodyPr/>
        <a:lstStyle/>
        <a:p>
          <a:endParaRPr lang="en-GB"/>
        </a:p>
      </dgm:t>
    </dgm:pt>
    <dgm:pt modelId="{91052A86-84C0-974D-8605-7AAEB54C76A3}">
      <dgm:prSet phldrT="[Text]"/>
      <dgm:spPr/>
      <dgm:t>
        <a:bodyPr/>
        <a:lstStyle/>
        <a:p>
          <a:r>
            <a:rPr lang="en-GB" dirty="0"/>
            <a:t>Parse</a:t>
          </a:r>
        </a:p>
      </dgm:t>
    </dgm:pt>
    <dgm:pt modelId="{184DC9AD-4539-5249-A872-6E191A94D9C0}" type="parTrans" cxnId="{B0530439-4BEC-0F46-A9EC-AE7ADF87CCD7}">
      <dgm:prSet/>
      <dgm:spPr/>
      <dgm:t>
        <a:bodyPr/>
        <a:lstStyle/>
        <a:p>
          <a:endParaRPr lang="en-GB"/>
        </a:p>
      </dgm:t>
    </dgm:pt>
    <dgm:pt modelId="{C48F79A2-DA04-2640-BFE6-368F9533E55A}" type="sibTrans" cxnId="{B0530439-4BEC-0F46-A9EC-AE7ADF87CCD7}">
      <dgm:prSet/>
      <dgm:spPr/>
      <dgm:t>
        <a:bodyPr/>
        <a:lstStyle/>
        <a:p>
          <a:endParaRPr lang="en-GB"/>
        </a:p>
      </dgm:t>
    </dgm:pt>
    <dgm:pt modelId="{FCF1BB49-63A6-6B44-AEA4-6D5DDADC5A39}">
      <dgm:prSet phldrT="[Text]"/>
      <dgm:spPr/>
      <dgm:t>
        <a:bodyPr/>
        <a:lstStyle/>
        <a:p>
          <a:r>
            <a:rPr lang="en-GB" dirty="0"/>
            <a:t>IMAGES</a:t>
          </a:r>
        </a:p>
      </dgm:t>
    </dgm:pt>
    <dgm:pt modelId="{CA39B3A8-FC37-7242-AEBB-BEAAE8DB9369}" type="parTrans" cxnId="{E2EF4FB8-E7F0-4D44-92AF-63E3199BEB34}">
      <dgm:prSet/>
      <dgm:spPr/>
      <dgm:t>
        <a:bodyPr/>
        <a:lstStyle/>
        <a:p>
          <a:endParaRPr lang="en-GB"/>
        </a:p>
      </dgm:t>
    </dgm:pt>
    <dgm:pt modelId="{91A623D7-90BD-784D-88F5-1404CEE271D7}" type="sibTrans" cxnId="{E2EF4FB8-E7F0-4D44-92AF-63E3199BEB34}">
      <dgm:prSet/>
      <dgm:spPr/>
      <dgm:t>
        <a:bodyPr/>
        <a:lstStyle/>
        <a:p>
          <a:endParaRPr lang="en-GB"/>
        </a:p>
      </dgm:t>
    </dgm:pt>
    <dgm:pt modelId="{768EAF57-3AB8-C043-A838-B1ECD60BBFB4}">
      <dgm:prSet phldrT="[Text]"/>
      <dgm:spPr/>
      <dgm:t>
        <a:bodyPr/>
        <a:lstStyle/>
        <a:p>
          <a:r>
            <a:rPr lang="en-GB" dirty="0"/>
            <a:t>...</a:t>
          </a:r>
        </a:p>
      </dgm:t>
    </dgm:pt>
    <dgm:pt modelId="{DD19F0C5-F7F3-B940-8C2B-57D5B6F93F91}" type="parTrans" cxnId="{BB74829D-F9B3-C74B-9BCB-F45D73709ADB}">
      <dgm:prSet/>
      <dgm:spPr/>
      <dgm:t>
        <a:bodyPr/>
        <a:lstStyle/>
        <a:p>
          <a:endParaRPr lang="en-GB"/>
        </a:p>
      </dgm:t>
    </dgm:pt>
    <dgm:pt modelId="{40CF3454-1CD7-024E-92A7-D59978C5F5D8}" type="sibTrans" cxnId="{BB74829D-F9B3-C74B-9BCB-F45D73709ADB}">
      <dgm:prSet/>
      <dgm:spPr/>
      <dgm:t>
        <a:bodyPr/>
        <a:lstStyle/>
        <a:p>
          <a:endParaRPr lang="en-GB"/>
        </a:p>
      </dgm:t>
    </dgm:pt>
    <dgm:pt modelId="{B1B52A76-1A7E-3B4E-829A-ADB7FAE4047C}">
      <dgm:prSet phldrT="[Text]"/>
      <dgm:spPr/>
      <dgm:t>
        <a:bodyPr/>
        <a:lstStyle/>
        <a:p>
          <a:r>
            <a:rPr lang="en-GB" dirty="0"/>
            <a:t>CSV</a:t>
          </a:r>
        </a:p>
      </dgm:t>
    </dgm:pt>
    <dgm:pt modelId="{FD13B46A-BEBC-964B-8EE6-C7A122E6D728}" type="parTrans" cxnId="{ACB1D442-79BF-9A4A-B0E3-38CBE312314E}">
      <dgm:prSet/>
      <dgm:spPr/>
      <dgm:t>
        <a:bodyPr/>
        <a:lstStyle/>
        <a:p>
          <a:endParaRPr lang="en-GB"/>
        </a:p>
      </dgm:t>
    </dgm:pt>
    <dgm:pt modelId="{6832E8BD-3852-2C42-B77B-D689A414341F}" type="sibTrans" cxnId="{ACB1D442-79BF-9A4A-B0E3-38CBE312314E}">
      <dgm:prSet/>
      <dgm:spPr/>
      <dgm:t>
        <a:bodyPr/>
        <a:lstStyle/>
        <a:p>
          <a:endParaRPr lang="en-GB"/>
        </a:p>
      </dgm:t>
    </dgm:pt>
    <dgm:pt modelId="{D73BB38C-D83E-284C-A399-4A45EA693951}">
      <dgm:prSet phldrT="[Text]"/>
      <dgm:spPr/>
      <dgm:t>
        <a:bodyPr/>
        <a:lstStyle/>
        <a:p>
          <a:r>
            <a:rPr lang="en-GB" dirty="0"/>
            <a:t>XLSX</a:t>
          </a:r>
        </a:p>
      </dgm:t>
    </dgm:pt>
    <dgm:pt modelId="{1CE656FE-BF19-B24A-AE4E-60731EDBB3C8}" type="parTrans" cxnId="{8F5F14A8-9912-DE41-8B94-4926F0D4AEE9}">
      <dgm:prSet/>
      <dgm:spPr/>
      <dgm:t>
        <a:bodyPr/>
        <a:lstStyle/>
        <a:p>
          <a:endParaRPr lang="en-GB"/>
        </a:p>
      </dgm:t>
    </dgm:pt>
    <dgm:pt modelId="{33D29C05-3729-DF40-B65E-F37D7089FFDC}" type="sibTrans" cxnId="{8F5F14A8-9912-DE41-8B94-4926F0D4AEE9}">
      <dgm:prSet/>
      <dgm:spPr/>
      <dgm:t>
        <a:bodyPr/>
        <a:lstStyle/>
        <a:p>
          <a:endParaRPr lang="en-GB"/>
        </a:p>
      </dgm:t>
    </dgm:pt>
    <dgm:pt modelId="{73D40711-DB8C-3045-AA02-EACA93AB4795}">
      <dgm:prSet phldrT="[Text]"/>
      <dgm:spPr/>
      <dgm:t>
        <a:bodyPr/>
        <a:lstStyle/>
        <a:p>
          <a:r>
            <a:rPr lang="en-GB" dirty="0"/>
            <a:t>...</a:t>
          </a:r>
        </a:p>
      </dgm:t>
    </dgm:pt>
    <dgm:pt modelId="{CE632702-088A-C541-BDE9-1A4361B37BD1}" type="parTrans" cxnId="{6900502E-6F62-B847-8FF0-9EB33312220C}">
      <dgm:prSet/>
      <dgm:spPr/>
      <dgm:t>
        <a:bodyPr/>
        <a:lstStyle/>
        <a:p>
          <a:endParaRPr lang="en-GB"/>
        </a:p>
      </dgm:t>
    </dgm:pt>
    <dgm:pt modelId="{A2BD65F6-6384-EB4F-9A65-629A1C4D6237}" type="sibTrans" cxnId="{6900502E-6F62-B847-8FF0-9EB33312220C}">
      <dgm:prSet/>
      <dgm:spPr/>
      <dgm:t>
        <a:bodyPr/>
        <a:lstStyle/>
        <a:p>
          <a:endParaRPr lang="en-GB"/>
        </a:p>
      </dgm:t>
    </dgm:pt>
    <dgm:pt modelId="{925178DE-B105-6048-AF2A-9F643B4A90DF}" type="pres">
      <dgm:prSet presAssocID="{289A557C-8273-3D45-B9A6-7439FF9AD8AE}" presName="Name0" presStyleCnt="0">
        <dgm:presLayoutVars>
          <dgm:chMax val="7"/>
          <dgm:dir/>
          <dgm:animOne val="branch"/>
        </dgm:presLayoutVars>
      </dgm:prSet>
      <dgm:spPr/>
    </dgm:pt>
    <dgm:pt modelId="{9D43077D-EAD8-3542-BC56-A84DCBBC4D38}" type="pres">
      <dgm:prSet presAssocID="{E7D80775-3051-F14B-B739-1A71CD5CEC52}" presName="parTx1" presStyleLbl="node1" presStyleIdx="0" presStyleCnt="3"/>
      <dgm:spPr/>
    </dgm:pt>
    <dgm:pt modelId="{8241339E-FF66-3340-9138-864837E569B4}" type="pres">
      <dgm:prSet presAssocID="{E7D80775-3051-F14B-B739-1A71CD5CEC52}" presName="spPre1" presStyleCnt="0"/>
      <dgm:spPr/>
    </dgm:pt>
    <dgm:pt modelId="{3D0B10BE-AF04-7F4A-AC17-7A6B73C9B7E0}" type="pres">
      <dgm:prSet presAssocID="{E7D80775-3051-F14B-B739-1A71CD5CEC52}" presName="chLin1" presStyleCnt="0"/>
      <dgm:spPr/>
    </dgm:pt>
    <dgm:pt modelId="{9E437CA1-DD00-654D-8241-DA773C802200}" type="pres">
      <dgm:prSet presAssocID="{85CEA96B-C7B0-1D42-AE22-238CDBB1A9FD}" presName="Name11" presStyleLbl="parChTrans1D1" presStyleIdx="0" presStyleCnt="22"/>
      <dgm:spPr/>
    </dgm:pt>
    <dgm:pt modelId="{9CB59CA8-97E6-D049-9519-B230A838DF20}" type="pres">
      <dgm:prSet presAssocID="{85CEA96B-C7B0-1D42-AE22-238CDBB1A9FD}" presName="Name31" presStyleLbl="parChTrans1D1" presStyleIdx="1" presStyleCnt="22"/>
      <dgm:spPr/>
    </dgm:pt>
    <dgm:pt modelId="{B4A0B467-26D3-8D45-BBFB-F57043D4B959}" type="pres">
      <dgm:prSet presAssocID="{6C80CB12-3EB3-6449-8B6A-6C511988B29B}" presName="txAndLines1" presStyleCnt="0"/>
      <dgm:spPr/>
    </dgm:pt>
    <dgm:pt modelId="{35E5017A-1584-6F4B-BD61-25FEDB125690}" type="pres">
      <dgm:prSet presAssocID="{6C80CB12-3EB3-6449-8B6A-6C511988B29B}" presName="anchor1" presStyleCnt="0"/>
      <dgm:spPr/>
    </dgm:pt>
    <dgm:pt modelId="{91267BA8-DEF4-8543-82CC-095B16F4F5AB}" type="pres">
      <dgm:prSet presAssocID="{6C80CB12-3EB3-6449-8B6A-6C511988B29B}" presName="backup1" presStyleCnt="0"/>
      <dgm:spPr/>
    </dgm:pt>
    <dgm:pt modelId="{9334C649-D609-0B49-9E7F-11471ADE92A5}" type="pres">
      <dgm:prSet presAssocID="{6C80CB12-3EB3-6449-8B6A-6C511988B29B}" presName="preLine1" presStyleLbl="parChTrans1D1" presStyleIdx="2" presStyleCnt="22"/>
      <dgm:spPr/>
    </dgm:pt>
    <dgm:pt modelId="{1824822D-C1A1-5F42-B6B8-6B227CAA6180}" type="pres">
      <dgm:prSet presAssocID="{6C80CB12-3EB3-6449-8B6A-6C511988B29B}" presName="desTx1" presStyleLbl="revTx" presStyleIdx="0" presStyleCnt="0">
        <dgm:presLayoutVars>
          <dgm:bulletEnabled val="1"/>
        </dgm:presLayoutVars>
      </dgm:prSet>
      <dgm:spPr/>
    </dgm:pt>
    <dgm:pt modelId="{991EC27E-EEA6-F34E-8757-DC8FAF85CA17}" type="pres">
      <dgm:prSet presAssocID="{6C80CB12-3EB3-6449-8B6A-6C511988B29B}" presName="postLine1" presStyleLbl="parChTrans1D1" presStyleIdx="3" presStyleCnt="22"/>
      <dgm:spPr/>
    </dgm:pt>
    <dgm:pt modelId="{5337D7F7-A721-EF46-84EA-ABBEBC06A04E}" type="pres">
      <dgm:prSet presAssocID="{444BE943-0FF5-6247-A496-63FBFA4FD8A9}" presName="Name11" presStyleLbl="parChTrans1D1" presStyleIdx="4" presStyleCnt="22"/>
      <dgm:spPr/>
    </dgm:pt>
    <dgm:pt modelId="{6CA64E8D-51ED-304C-9ABE-CBA2C24110D6}" type="pres">
      <dgm:prSet presAssocID="{444BE943-0FF5-6247-A496-63FBFA4FD8A9}" presName="Name31" presStyleLbl="parChTrans1D1" presStyleIdx="5" presStyleCnt="22"/>
      <dgm:spPr/>
    </dgm:pt>
    <dgm:pt modelId="{6FD9EE3E-2906-D44F-B35D-7A1550F3D427}" type="pres">
      <dgm:prSet presAssocID="{3F5946E7-7B0B-C648-9AB2-1F0D0037401F}" presName="txAndLines1" presStyleCnt="0"/>
      <dgm:spPr/>
    </dgm:pt>
    <dgm:pt modelId="{16B4774B-BA5C-E543-937A-F82C684B02F2}" type="pres">
      <dgm:prSet presAssocID="{3F5946E7-7B0B-C648-9AB2-1F0D0037401F}" presName="anchor1" presStyleCnt="0"/>
      <dgm:spPr/>
    </dgm:pt>
    <dgm:pt modelId="{D2B7B5C9-8ACC-CB41-AEF1-BD352265DB5C}" type="pres">
      <dgm:prSet presAssocID="{3F5946E7-7B0B-C648-9AB2-1F0D0037401F}" presName="backup1" presStyleCnt="0"/>
      <dgm:spPr/>
    </dgm:pt>
    <dgm:pt modelId="{9A043DCE-57DE-5F43-BFC5-DFE2EE8D6F1B}" type="pres">
      <dgm:prSet presAssocID="{3F5946E7-7B0B-C648-9AB2-1F0D0037401F}" presName="preLine1" presStyleLbl="parChTrans1D1" presStyleIdx="6" presStyleCnt="22"/>
      <dgm:spPr/>
    </dgm:pt>
    <dgm:pt modelId="{10A36516-EC01-FB44-9F3D-943CAC75A33B}" type="pres">
      <dgm:prSet presAssocID="{3F5946E7-7B0B-C648-9AB2-1F0D0037401F}" presName="desTx1" presStyleLbl="revTx" presStyleIdx="0" presStyleCnt="0">
        <dgm:presLayoutVars>
          <dgm:bulletEnabled val="1"/>
        </dgm:presLayoutVars>
      </dgm:prSet>
      <dgm:spPr/>
    </dgm:pt>
    <dgm:pt modelId="{A333054D-5A0E-9947-B312-F6EED7671A50}" type="pres">
      <dgm:prSet presAssocID="{3F5946E7-7B0B-C648-9AB2-1F0D0037401F}" presName="postLine1" presStyleLbl="parChTrans1D1" presStyleIdx="7" presStyleCnt="22"/>
      <dgm:spPr/>
    </dgm:pt>
    <dgm:pt modelId="{628EB860-8D4A-FB4A-902C-D57C2194923C}" type="pres">
      <dgm:prSet presAssocID="{CA39B3A8-FC37-7242-AEBB-BEAAE8DB9369}" presName="Name11" presStyleLbl="parChTrans1D1" presStyleIdx="8" presStyleCnt="22"/>
      <dgm:spPr/>
    </dgm:pt>
    <dgm:pt modelId="{A5DADDD9-1A07-354D-B49D-3451973FEDA5}" type="pres">
      <dgm:prSet presAssocID="{CA39B3A8-FC37-7242-AEBB-BEAAE8DB9369}" presName="Name31" presStyleLbl="parChTrans1D1" presStyleIdx="9" presStyleCnt="22"/>
      <dgm:spPr/>
    </dgm:pt>
    <dgm:pt modelId="{04E66974-07C2-3243-BC06-3426B9CFE295}" type="pres">
      <dgm:prSet presAssocID="{FCF1BB49-63A6-6B44-AEA4-6D5DDADC5A39}" presName="txAndLines1" presStyleCnt="0"/>
      <dgm:spPr/>
    </dgm:pt>
    <dgm:pt modelId="{E0F2E7C0-73A9-B146-9E0E-3B32A0232C04}" type="pres">
      <dgm:prSet presAssocID="{FCF1BB49-63A6-6B44-AEA4-6D5DDADC5A39}" presName="anchor1" presStyleCnt="0"/>
      <dgm:spPr/>
    </dgm:pt>
    <dgm:pt modelId="{25E22A91-83D2-A544-B988-FDE8853CC141}" type="pres">
      <dgm:prSet presAssocID="{FCF1BB49-63A6-6B44-AEA4-6D5DDADC5A39}" presName="backup1" presStyleCnt="0"/>
      <dgm:spPr/>
    </dgm:pt>
    <dgm:pt modelId="{F14673E6-3203-754C-A55C-EAA1A32DD096}" type="pres">
      <dgm:prSet presAssocID="{FCF1BB49-63A6-6B44-AEA4-6D5DDADC5A39}" presName="preLine1" presStyleLbl="parChTrans1D1" presStyleIdx="10" presStyleCnt="22"/>
      <dgm:spPr/>
    </dgm:pt>
    <dgm:pt modelId="{48EB3738-E0A7-CA4D-B305-7CEF2613AD46}" type="pres">
      <dgm:prSet presAssocID="{FCF1BB49-63A6-6B44-AEA4-6D5DDADC5A39}" presName="desTx1" presStyleLbl="revTx" presStyleIdx="0" presStyleCnt="0">
        <dgm:presLayoutVars>
          <dgm:bulletEnabled val="1"/>
        </dgm:presLayoutVars>
      </dgm:prSet>
      <dgm:spPr/>
    </dgm:pt>
    <dgm:pt modelId="{CEFA2718-ED72-CC4F-A9CC-6010A91DCE83}" type="pres">
      <dgm:prSet presAssocID="{FCF1BB49-63A6-6B44-AEA4-6D5DDADC5A39}" presName="postLine1" presStyleLbl="parChTrans1D1" presStyleIdx="11" presStyleCnt="22"/>
      <dgm:spPr/>
    </dgm:pt>
    <dgm:pt modelId="{2D070893-98A5-B540-B212-0985DEA0C61A}" type="pres">
      <dgm:prSet presAssocID="{DD19F0C5-F7F3-B940-8C2B-57D5B6F93F91}" presName="Name11" presStyleLbl="parChTrans1D1" presStyleIdx="12" presStyleCnt="22"/>
      <dgm:spPr/>
    </dgm:pt>
    <dgm:pt modelId="{2FFC2905-BA6A-1B47-81A7-0130F02BD612}" type="pres">
      <dgm:prSet presAssocID="{DD19F0C5-F7F3-B940-8C2B-57D5B6F93F91}" presName="Name31" presStyleLbl="parChTrans1D1" presStyleIdx="13" presStyleCnt="22"/>
      <dgm:spPr/>
    </dgm:pt>
    <dgm:pt modelId="{B7B596B6-E533-1047-A915-A5B4EFCA3984}" type="pres">
      <dgm:prSet presAssocID="{768EAF57-3AB8-C043-A838-B1ECD60BBFB4}" presName="txAndLines1" presStyleCnt="0"/>
      <dgm:spPr/>
    </dgm:pt>
    <dgm:pt modelId="{6AB4EEB8-2781-394D-83C5-A28701521994}" type="pres">
      <dgm:prSet presAssocID="{768EAF57-3AB8-C043-A838-B1ECD60BBFB4}" presName="anchor1" presStyleCnt="0"/>
      <dgm:spPr/>
    </dgm:pt>
    <dgm:pt modelId="{A4504398-CDB3-5B46-8AFD-EDD8611B30E5}" type="pres">
      <dgm:prSet presAssocID="{768EAF57-3AB8-C043-A838-B1ECD60BBFB4}" presName="backup1" presStyleCnt="0"/>
      <dgm:spPr/>
    </dgm:pt>
    <dgm:pt modelId="{F94AA5E8-E115-1C44-ABC6-BBF9CD5B59FB}" type="pres">
      <dgm:prSet presAssocID="{768EAF57-3AB8-C043-A838-B1ECD60BBFB4}" presName="preLine1" presStyleLbl="parChTrans1D1" presStyleIdx="14" presStyleCnt="22"/>
      <dgm:spPr/>
    </dgm:pt>
    <dgm:pt modelId="{C91013A3-46B9-6E4E-AF4D-BE496D18EA77}" type="pres">
      <dgm:prSet presAssocID="{768EAF57-3AB8-C043-A838-B1ECD60BBFB4}" presName="desTx1" presStyleLbl="revTx" presStyleIdx="0" presStyleCnt="0">
        <dgm:presLayoutVars>
          <dgm:bulletEnabled val="1"/>
        </dgm:presLayoutVars>
      </dgm:prSet>
      <dgm:spPr/>
    </dgm:pt>
    <dgm:pt modelId="{67DA2835-C04A-6F4E-9879-5ED1C4846824}" type="pres">
      <dgm:prSet presAssocID="{768EAF57-3AB8-C043-A838-B1ECD60BBFB4}" presName="postLine1" presStyleLbl="parChTrans1D1" presStyleIdx="15" presStyleCnt="22"/>
      <dgm:spPr/>
    </dgm:pt>
    <dgm:pt modelId="{A4FE9E10-1DD4-404E-8FD4-B22A36E66A5B}" type="pres">
      <dgm:prSet presAssocID="{E7D80775-3051-F14B-B739-1A71CD5CEC52}" presName="spPost1" presStyleCnt="0"/>
      <dgm:spPr/>
    </dgm:pt>
    <dgm:pt modelId="{8DAF765E-00EF-1345-9471-7169E13D5A2F}" type="pres">
      <dgm:prSet presAssocID="{3660E520-9192-8047-9DAF-351806213276}" presName="parTx2" presStyleLbl="node1" presStyleIdx="1" presStyleCnt="3"/>
      <dgm:spPr/>
    </dgm:pt>
    <dgm:pt modelId="{111DB785-5702-4341-8A8C-96B9FC5FC34A}" type="pres">
      <dgm:prSet presAssocID="{91052A86-84C0-974D-8605-7AAEB54C76A3}" presName="parTx3" presStyleLbl="node1" presStyleIdx="2" presStyleCnt="3"/>
      <dgm:spPr/>
    </dgm:pt>
    <dgm:pt modelId="{26B80249-C747-9D4F-9F23-C8C6A4630D10}" type="pres">
      <dgm:prSet presAssocID="{91052A86-84C0-974D-8605-7AAEB54C76A3}" presName="spPre3" presStyleCnt="0"/>
      <dgm:spPr/>
    </dgm:pt>
    <dgm:pt modelId="{769CA6E1-9D8F-6945-821B-993FDFF86EE7}" type="pres">
      <dgm:prSet presAssocID="{91052A86-84C0-974D-8605-7AAEB54C76A3}" presName="chLin3" presStyleCnt="0"/>
      <dgm:spPr/>
    </dgm:pt>
    <dgm:pt modelId="{E4C577F0-CD17-244E-9CC5-673544B41D20}" type="pres">
      <dgm:prSet presAssocID="{FD13B46A-BEBC-964B-8EE6-C7A122E6D728}" presName="Name79" presStyleLbl="parChTrans1D1" presStyleIdx="16" presStyleCnt="22"/>
      <dgm:spPr/>
    </dgm:pt>
    <dgm:pt modelId="{680C5B2F-8516-964F-911F-3C70AEE504B5}" type="pres">
      <dgm:prSet presAssocID="{B1B52A76-1A7E-3B4E-829A-ADB7FAE4047C}" presName="txAndLines3" presStyleCnt="0"/>
      <dgm:spPr/>
    </dgm:pt>
    <dgm:pt modelId="{0F2C70F9-3485-F34C-8473-A3763CBB767D}" type="pres">
      <dgm:prSet presAssocID="{B1B52A76-1A7E-3B4E-829A-ADB7FAE4047C}" presName="anchor3" presStyleCnt="0"/>
      <dgm:spPr/>
    </dgm:pt>
    <dgm:pt modelId="{47199105-710B-864B-AF8B-18AA0E2FF59C}" type="pres">
      <dgm:prSet presAssocID="{B1B52A76-1A7E-3B4E-829A-ADB7FAE4047C}" presName="backup3" presStyleCnt="0"/>
      <dgm:spPr/>
    </dgm:pt>
    <dgm:pt modelId="{BF17B35B-8B62-C84A-A330-315AF179BAFC}" type="pres">
      <dgm:prSet presAssocID="{B1B52A76-1A7E-3B4E-829A-ADB7FAE4047C}" presName="preLine3" presStyleLbl="parChTrans1D1" presStyleIdx="17" presStyleCnt="22"/>
      <dgm:spPr/>
    </dgm:pt>
    <dgm:pt modelId="{3BD94C59-6BE6-6041-8CA7-8CB6306E17DC}" type="pres">
      <dgm:prSet presAssocID="{B1B52A76-1A7E-3B4E-829A-ADB7FAE4047C}" presName="desTx3" presStyleLbl="revTx" presStyleIdx="0" presStyleCnt="0">
        <dgm:presLayoutVars>
          <dgm:bulletEnabled val="1"/>
        </dgm:presLayoutVars>
      </dgm:prSet>
      <dgm:spPr/>
    </dgm:pt>
    <dgm:pt modelId="{0977AD0F-1ADE-EA4D-AB53-3FE0BFBEF9F3}" type="pres">
      <dgm:prSet presAssocID="{1CE656FE-BF19-B24A-AE4E-60731EDBB3C8}" presName="Name79" presStyleLbl="parChTrans1D1" presStyleIdx="18" presStyleCnt="22"/>
      <dgm:spPr/>
    </dgm:pt>
    <dgm:pt modelId="{156FDF87-24C9-F24C-B262-1DCD571F4D29}" type="pres">
      <dgm:prSet presAssocID="{D73BB38C-D83E-284C-A399-4A45EA693951}" presName="txAndLines3" presStyleCnt="0"/>
      <dgm:spPr/>
    </dgm:pt>
    <dgm:pt modelId="{7B885287-4B35-5C4B-BE24-514F14DB90FC}" type="pres">
      <dgm:prSet presAssocID="{D73BB38C-D83E-284C-A399-4A45EA693951}" presName="anchor3" presStyleCnt="0"/>
      <dgm:spPr/>
    </dgm:pt>
    <dgm:pt modelId="{A170EBD0-2247-F648-BFC3-B83AFE81B068}" type="pres">
      <dgm:prSet presAssocID="{D73BB38C-D83E-284C-A399-4A45EA693951}" presName="backup3" presStyleCnt="0"/>
      <dgm:spPr/>
    </dgm:pt>
    <dgm:pt modelId="{65AE35A9-42F2-A04F-A3D5-03EFF0EE40D2}" type="pres">
      <dgm:prSet presAssocID="{D73BB38C-D83E-284C-A399-4A45EA693951}" presName="preLine3" presStyleLbl="parChTrans1D1" presStyleIdx="19" presStyleCnt="22"/>
      <dgm:spPr/>
    </dgm:pt>
    <dgm:pt modelId="{2A059042-775B-8541-AE01-EBC272DE89C3}" type="pres">
      <dgm:prSet presAssocID="{D73BB38C-D83E-284C-A399-4A45EA693951}" presName="desTx3" presStyleLbl="revTx" presStyleIdx="0" presStyleCnt="0">
        <dgm:presLayoutVars>
          <dgm:bulletEnabled val="1"/>
        </dgm:presLayoutVars>
      </dgm:prSet>
      <dgm:spPr/>
    </dgm:pt>
    <dgm:pt modelId="{D7405959-2542-AA44-915F-64249747B4C1}" type="pres">
      <dgm:prSet presAssocID="{CE632702-088A-C541-BDE9-1A4361B37BD1}" presName="Name79" presStyleLbl="parChTrans1D1" presStyleIdx="20" presStyleCnt="22"/>
      <dgm:spPr/>
    </dgm:pt>
    <dgm:pt modelId="{B0A7F453-D5A0-7343-912A-AA678763E219}" type="pres">
      <dgm:prSet presAssocID="{73D40711-DB8C-3045-AA02-EACA93AB4795}" presName="txAndLines3" presStyleCnt="0"/>
      <dgm:spPr/>
    </dgm:pt>
    <dgm:pt modelId="{D15CBF33-FBDE-DF48-AD4C-65DA0737F939}" type="pres">
      <dgm:prSet presAssocID="{73D40711-DB8C-3045-AA02-EACA93AB4795}" presName="anchor3" presStyleCnt="0"/>
      <dgm:spPr/>
    </dgm:pt>
    <dgm:pt modelId="{8BAAF4B6-C386-7045-9881-1E859FDCBE31}" type="pres">
      <dgm:prSet presAssocID="{73D40711-DB8C-3045-AA02-EACA93AB4795}" presName="backup3" presStyleCnt="0"/>
      <dgm:spPr/>
    </dgm:pt>
    <dgm:pt modelId="{402C8E85-50A5-0641-AEF6-47A463F49F2A}" type="pres">
      <dgm:prSet presAssocID="{73D40711-DB8C-3045-AA02-EACA93AB4795}" presName="preLine3" presStyleLbl="parChTrans1D1" presStyleIdx="21" presStyleCnt="22"/>
      <dgm:spPr/>
    </dgm:pt>
    <dgm:pt modelId="{62169443-310F-954F-B4E9-4CB3D09442D9}" type="pres">
      <dgm:prSet presAssocID="{73D40711-DB8C-3045-AA02-EACA93AB4795}" presName="desTx3" presStyleLbl="revTx" presStyleIdx="0" presStyleCnt="0">
        <dgm:presLayoutVars>
          <dgm:bulletEnabled val="1"/>
        </dgm:presLayoutVars>
      </dgm:prSet>
      <dgm:spPr/>
    </dgm:pt>
  </dgm:ptLst>
  <dgm:cxnLst>
    <dgm:cxn modelId="{EE01FE0C-5C2C-0845-87FC-2375726E9C25}" type="presOf" srcId="{289A557C-8273-3D45-B9A6-7439FF9AD8AE}" destId="{925178DE-B105-6048-AF2A-9F643B4A90DF}" srcOrd="0" destOrd="0" presId="urn:microsoft.com/office/officeart/2009/3/layout/SubStepProcess"/>
    <dgm:cxn modelId="{DC8C0011-048A-4540-BE38-735AE2909E19}" srcId="{E7D80775-3051-F14B-B739-1A71CD5CEC52}" destId="{3F5946E7-7B0B-C648-9AB2-1F0D0037401F}" srcOrd="1" destOrd="0" parTransId="{444BE943-0FF5-6247-A496-63FBFA4FD8A9}" sibTransId="{CBAFB367-F449-D341-ADB7-8CFF914FE85E}"/>
    <dgm:cxn modelId="{AD5C2B25-90C0-014E-BF6E-5621C294E976}" type="presOf" srcId="{6C80CB12-3EB3-6449-8B6A-6C511988B29B}" destId="{1824822D-C1A1-5F42-B6B8-6B227CAA6180}" srcOrd="0" destOrd="0" presId="urn:microsoft.com/office/officeart/2009/3/layout/SubStepProcess"/>
    <dgm:cxn modelId="{187A4929-8F91-E44D-8FE5-722E2DA2CAFA}" type="presOf" srcId="{768EAF57-3AB8-C043-A838-B1ECD60BBFB4}" destId="{C91013A3-46B9-6E4E-AF4D-BE496D18EA77}" srcOrd="0" destOrd="0" presId="urn:microsoft.com/office/officeart/2009/3/layout/SubStepProcess"/>
    <dgm:cxn modelId="{D166F62C-34AF-1C43-A97B-37E5087D2533}" type="presOf" srcId="{B1B52A76-1A7E-3B4E-829A-ADB7FAE4047C}" destId="{3BD94C59-6BE6-6041-8CA7-8CB6306E17DC}" srcOrd="0" destOrd="0" presId="urn:microsoft.com/office/officeart/2009/3/layout/SubStepProcess"/>
    <dgm:cxn modelId="{6900502E-6F62-B847-8FF0-9EB33312220C}" srcId="{91052A86-84C0-974D-8605-7AAEB54C76A3}" destId="{73D40711-DB8C-3045-AA02-EACA93AB4795}" srcOrd="2" destOrd="0" parTransId="{CE632702-088A-C541-BDE9-1A4361B37BD1}" sibTransId="{A2BD65F6-6384-EB4F-9A65-629A1C4D6237}"/>
    <dgm:cxn modelId="{B0530439-4BEC-0F46-A9EC-AE7ADF87CCD7}" srcId="{289A557C-8273-3D45-B9A6-7439FF9AD8AE}" destId="{91052A86-84C0-974D-8605-7AAEB54C76A3}" srcOrd="2" destOrd="0" parTransId="{184DC9AD-4539-5249-A872-6E191A94D9C0}" sibTransId="{C48F79A2-DA04-2640-BFE6-368F9533E55A}"/>
    <dgm:cxn modelId="{ACB1D442-79BF-9A4A-B0E3-38CBE312314E}" srcId="{91052A86-84C0-974D-8605-7AAEB54C76A3}" destId="{B1B52A76-1A7E-3B4E-829A-ADB7FAE4047C}" srcOrd="0" destOrd="0" parTransId="{FD13B46A-BEBC-964B-8EE6-C7A122E6D728}" sibTransId="{6832E8BD-3852-2C42-B77B-D689A414341F}"/>
    <dgm:cxn modelId="{3826FD44-E208-7248-A47C-36C74CEA72E0}" srcId="{289A557C-8273-3D45-B9A6-7439FF9AD8AE}" destId="{E7D80775-3051-F14B-B739-1A71CD5CEC52}" srcOrd="0" destOrd="0" parTransId="{434C9566-96FC-164C-88A9-A7CCC7459E0F}" sibTransId="{6EFB16C2-12C6-6F42-B742-1978AC3B2157}"/>
    <dgm:cxn modelId="{E0ADCF51-A73F-C146-88C6-EB69A7A1CC31}" type="presOf" srcId="{3F5946E7-7B0B-C648-9AB2-1F0D0037401F}" destId="{10A36516-EC01-FB44-9F3D-943CAC75A33B}" srcOrd="0" destOrd="0" presId="urn:microsoft.com/office/officeart/2009/3/layout/SubStepProcess"/>
    <dgm:cxn modelId="{0B8AF568-A403-3745-A5FA-731244503057}" type="presOf" srcId="{E7D80775-3051-F14B-B739-1A71CD5CEC52}" destId="{9D43077D-EAD8-3542-BC56-A84DCBBC4D38}" srcOrd="0" destOrd="0" presId="urn:microsoft.com/office/officeart/2009/3/layout/SubStepProcess"/>
    <dgm:cxn modelId="{CE26E276-591D-6547-9208-D834EB5F61A6}" srcId="{E7D80775-3051-F14B-B739-1A71CD5CEC52}" destId="{6C80CB12-3EB3-6449-8B6A-6C511988B29B}" srcOrd="0" destOrd="0" parTransId="{85CEA96B-C7B0-1D42-AE22-238CDBB1A9FD}" sibTransId="{9A3542FB-6C06-B749-AD0D-C227C399FA30}"/>
    <dgm:cxn modelId="{8499FA78-C4EF-6540-9FF6-F926857969E2}" type="presOf" srcId="{3660E520-9192-8047-9DAF-351806213276}" destId="{8DAF765E-00EF-1345-9471-7169E13D5A2F}" srcOrd="0" destOrd="0" presId="urn:microsoft.com/office/officeart/2009/3/layout/SubStepProcess"/>
    <dgm:cxn modelId="{2B0F0F8A-1E2B-484B-B5B5-CD67AB88BB1E}" type="presOf" srcId="{D73BB38C-D83E-284C-A399-4A45EA693951}" destId="{2A059042-775B-8541-AE01-EBC272DE89C3}" srcOrd="0" destOrd="0" presId="urn:microsoft.com/office/officeart/2009/3/layout/SubStepProcess"/>
    <dgm:cxn modelId="{BB74829D-F9B3-C74B-9BCB-F45D73709ADB}" srcId="{E7D80775-3051-F14B-B739-1A71CD5CEC52}" destId="{768EAF57-3AB8-C043-A838-B1ECD60BBFB4}" srcOrd="3" destOrd="0" parTransId="{DD19F0C5-F7F3-B940-8C2B-57D5B6F93F91}" sibTransId="{40CF3454-1CD7-024E-92A7-D59978C5F5D8}"/>
    <dgm:cxn modelId="{8F5F14A8-9912-DE41-8B94-4926F0D4AEE9}" srcId="{91052A86-84C0-974D-8605-7AAEB54C76A3}" destId="{D73BB38C-D83E-284C-A399-4A45EA693951}" srcOrd="1" destOrd="0" parTransId="{1CE656FE-BF19-B24A-AE4E-60731EDBB3C8}" sibTransId="{33D29C05-3729-DF40-B65E-F37D7089FFDC}"/>
    <dgm:cxn modelId="{76300FAE-FA3E-2944-962C-E285C4C66CCC}" type="presOf" srcId="{73D40711-DB8C-3045-AA02-EACA93AB4795}" destId="{62169443-310F-954F-B4E9-4CB3D09442D9}" srcOrd="0" destOrd="0" presId="urn:microsoft.com/office/officeart/2009/3/layout/SubStepProcess"/>
    <dgm:cxn modelId="{E2EF4FB8-E7F0-4D44-92AF-63E3199BEB34}" srcId="{E7D80775-3051-F14B-B739-1A71CD5CEC52}" destId="{FCF1BB49-63A6-6B44-AEA4-6D5DDADC5A39}" srcOrd="2" destOrd="0" parTransId="{CA39B3A8-FC37-7242-AEBB-BEAAE8DB9369}" sibTransId="{91A623D7-90BD-784D-88F5-1404CEE271D7}"/>
    <dgm:cxn modelId="{185614CB-51DA-384A-A54E-C9678AD2DE6B}" type="presOf" srcId="{FCF1BB49-63A6-6B44-AEA4-6D5DDADC5A39}" destId="{48EB3738-E0A7-CA4D-B305-7CEF2613AD46}" srcOrd="0" destOrd="0" presId="urn:microsoft.com/office/officeart/2009/3/layout/SubStepProcess"/>
    <dgm:cxn modelId="{5284CFDB-78A8-6C44-A9BC-215E3C868621}" type="presOf" srcId="{91052A86-84C0-974D-8605-7AAEB54C76A3}" destId="{111DB785-5702-4341-8A8C-96B9FC5FC34A}" srcOrd="0" destOrd="0" presId="urn:microsoft.com/office/officeart/2009/3/layout/SubStepProcess"/>
    <dgm:cxn modelId="{E004FEFF-4E9B-8440-99CF-32118A7723A9}" srcId="{289A557C-8273-3D45-B9A6-7439FF9AD8AE}" destId="{3660E520-9192-8047-9DAF-351806213276}" srcOrd="1" destOrd="0" parTransId="{AF6F2AF5-5330-F14C-A9DC-DDAC442EFD3A}" sibTransId="{910B2B45-8849-E844-924D-EFEA262746F0}"/>
    <dgm:cxn modelId="{458133DE-47B6-F048-B565-14132D7A5BB8}" type="presParOf" srcId="{925178DE-B105-6048-AF2A-9F643B4A90DF}" destId="{9D43077D-EAD8-3542-BC56-A84DCBBC4D38}" srcOrd="0" destOrd="0" presId="urn:microsoft.com/office/officeart/2009/3/layout/SubStepProcess"/>
    <dgm:cxn modelId="{F8CE9CF4-2458-5649-9EA4-0DDA1408CB71}" type="presParOf" srcId="{925178DE-B105-6048-AF2A-9F643B4A90DF}" destId="{8241339E-FF66-3340-9138-864837E569B4}" srcOrd="1" destOrd="0" presId="urn:microsoft.com/office/officeart/2009/3/layout/SubStepProcess"/>
    <dgm:cxn modelId="{4B1DBE6E-4657-C044-AEC3-BE32043C22D8}" type="presParOf" srcId="{925178DE-B105-6048-AF2A-9F643B4A90DF}" destId="{3D0B10BE-AF04-7F4A-AC17-7A6B73C9B7E0}" srcOrd="2" destOrd="0" presId="urn:microsoft.com/office/officeart/2009/3/layout/SubStepProcess"/>
    <dgm:cxn modelId="{7C5C0311-29C5-BC46-96CB-2E5ADC6A43D6}" type="presParOf" srcId="{3D0B10BE-AF04-7F4A-AC17-7A6B73C9B7E0}" destId="{9E437CA1-DD00-654D-8241-DA773C802200}" srcOrd="0" destOrd="0" presId="urn:microsoft.com/office/officeart/2009/3/layout/SubStepProcess"/>
    <dgm:cxn modelId="{CDC972C4-A37D-1343-97AE-92BC73EEAFC9}" type="presParOf" srcId="{3D0B10BE-AF04-7F4A-AC17-7A6B73C9B7E0}" destId="{9CB59CA8-97E6-D049-9519-B230A838DF20}" srcOrd="1" destOrd="0" presId="urn:microsoft.com/office/officeart/2009/3/layout/SubStepProcess"/>
    <dgm:cxn modelId="{007FE813-7756-774E-BD74-22F34EE59377}" type="presParOf" srcId="{3D0B10BE-AF04-7F4A-AC17-7A6B73C9B7E0}" destId="{B4A0B467-26D3-8D45-BBFB-F57043D4B959}" srcOrd="2" destOrd="0" presId="urn:microsoft.com/office/officeart/2009/3/layout/SubStepProcess"/>
    <dgm:cxn modelId="{1FEEC80D-ED3B-A143-BB08-7DD729DB09A9}" type="presParOf" srcId="{B4A0B467-26D3-8D45-BBFB-F57043D4B959}" destId="{35E5017A-1584-6F4B-BD61-25FEDB125690}" srcOrd="0" destOrd="0" presId="urn:microsoft.com/office/officeart/2009/3/layout/SubStepProcess"/>
    <dgm:cxn modelId="{DEF85393-EC65-9847-9C28-35AA01F8A214}" type="presParOf" srcId="{B4A0B467-26D3-8D45-BBFB-F57043D4B959}" destId="{91267BA8-DEF4-8543-82CC-095B16F4F5AB}" srcOrd="1" destOrd="0" presId="urn:microsoft.com/office/officeart/2009/3/layout/SubStepProcess"/>
    <dgm:cxn modelId="{F9F25595-6B35-C14A-B3A4-D6FF52617A81}" type="presParOf" srcId="{B4A0B467-26D3-8D45-BBFB-F57043D4B959}" destId="{9334C649-D609-0B49-9E7F-11471ADE92A5}" srcOrd="2" destOrd="0" presId="urn:microsoft.com/office/officeart/2009/3/layout/SubStepProcess"/>
    <dgm:cxn modelId="{E12DD58D-E6E6-304B-B45A-2765B204B523}" type="presParOf" srcId="{B4A0B467-26D3-8D45-BBFB-F57043D4B959}" destId="{1824822D-C1A1-5F42-B6B8-6B227CAA6180}" srcOrd="3" destOrd="0" presId="urn:microsoft.com/office/officeart/2009/3/layout/SubStepProcess"/>
    <dgm:cxn modelId="{99DFFAF0-4E91-1E42-B5AB-81932CF47E31}" type="presParOf" srcId="{B4A0B467-26D3-8D45-BBFB-F57043D4B959}" destId="{991EC27E-EEA6-F34E-8757-DC8FAF85CA17}" srcOrd="4" destOrd="0" presId="urn:microsoft.com/office/officeart/2009/3/layout/SubStepProcess"/>
    <dgm:cxn modelId="{2F7E973A-309C-D540-AFD8-26256B55D4CA}" type="presParOf" srcId="{3D0B10BE-AF04-7F4A-AC17-7A6B73C9B7E0}" destId="{5337D7F7-A721-EF46-84EA-ABBEBC06A04E}" srcOrd="3" destOrd="0" presId="urn:microsoft.com/office/officeart/2009/3/layout/SubStepProcess"/>
    <dgm:cxn modelId="{675866EA-085A-064B-A49B-536A92AAD6A7}" type="presParOf" srcId="{3D0B10BE-AF04-7F4A-AC17-7A6B73C9B7E0}" destId="{6CA64E8D-51ED-304C-9ABE-CBA2C24110D6}" srcOrd="4" destOrd="0" presId="urn:microsoft.com/office/officeart/2009/3/layout/SubStepProcess"/>
    <dgm:cxn modelId="{1B9E84C4-8591-AE4B-AD44-352771C881C2}" type="presParOf" srcId="{3D0B10BE-AF04-7F4A-AC17-7A6B73C9B7E0}" destId="{6FD9EE3E-2906-D44F-B35D-7A1550F3D427}" srcOrd="5" destOrd="0" presId="urn:microsoft.com/office/officeart/2009/3/layout/SubStepProcess"/>
    <dgm:cxn modelId="{E1E8DFA7-BCD5-074F-8879-DE77365260C7}" type="presParOf" srcId="{6FD9EE3E-2906-D44F-B35D-7A1550F3D427}" destId="{16B4774B-BA5C-E543-937A-F82C684B02F2}" srcOrd="0" destOrd="0" presId="urn:microsoft.com/office/officeart/2009/3/layout/SubStepProcess"/>
    <dgm:cxn modelId="{576E9B58-CA62-8F4B-B995-309F5CEC1B46}" type="presParOf" srcId="{6FD9EE3E-2906-D44F-B35D-7A1550F3D427}" destId="{D2B7B5C9-8ACC-CB41-AEF1-BD352265DB5C}" srcOrd="1" destOrd="0" presId="urn:microsoft.com/office/officeart/2009/3/layout/SubStepProcess"/>
    <dgm:cxn modelId="{439EFF7D-A7C3-574D-9566-5AFDC5F4AA1D}" type="presParOf" srcId="{6FD9EE3E-2906-D44F-B35D-7A1550F3D427}" destId="{9A043DCE-57DE-5F43-BFC5-DFE2EE8D6F1B}" srcOrd="2" destOrd="0" presId="urn:microsoft.com/office/officeart/2009/3/layout/SubStepProcess"/>
    <dgm:cxn modelId="{1B71B3A7-7322-F94C-9FF1-E72571532DAF}" type="presParOf" srcId="{6FD9EE3E-2906-D44F-B35D-7A1550F3D427}" destId="{10A36516-EC01-FB44-9F3D-943CAC75A33B}" srcOrd="3" destOrd="0" presId="urn:microsoft.com/office/officeart/2009/3/layout/SubStepProcess"/>
    <dgm:cxn modelId="{E40F0040-88BD-7145-893D-7C5C3C3CC45B}" type="presParOf" srcId="{6FD9EE3E-2906-D44F-B35D-7A1550F3D427}" destId="{A333054D-5A0E-9947-B312-F6EED7671A50}" srcOrd="4" destOrd="0" presId="urn:microsoft.com/office/officeart/2009/3/layout/SubStepProcess"/>
    <dgm:cxn modelId="{9740FA19-A1E6-A44A-AF27-984106475566}" type="presParOf" srcId="{3D0B10BE-AF04-7F4A-AC17-7A6B73C9B7E0}" destId="{628EB860-8D4A-FB4A-902C-D57C2194923C}" srcOrd="6" destOrd="0" presId="urn:microsoft.com/office/officeart/2009/3/layout/SubStepProcess"/>
    <dgm:cxn modelId="{E61C62C3-86F6-7C43-8B3F-83D82062CA47}" type="presParOf" srcId="{3D0B10BE-AF04-7F4A-AC17-7A6B73C9B7E0}" destId="{A5DADDD9-1A07-354D-B49D-3451973FEDA5}" srcOrd="7" destOrd="0" presId="urn:microsoft.com/office/officeart/2009/3/layout/SubStepProcess"/>
    <dgm:cxn modelId="{F5C270B3-2096-AD46-8BDA-A9946DF9D153}" type="presParOf" srcId="{3D0B10BE-AF04-7F4A-AC17-7A6B73C9B7E0}" destId="{04E66974-07C2-3243-BC06-3426B9CFE295}" srcOrd="8" destOrd="0" presId="urn:microsoft.com/office/officeart/2009/3/layout/SubStepProcess"/>
    <dgm:cxn modelId="{B187CA74-0D5D-B74B-A292-BF1C85EF5567}" type="presParOf" srcId="{04E66974-07C2-3243-BC06-3426B9CFE295}" destId="{E0F2E7C0-73A9-B146-9E0E-3B32A0232C04}" srcOrd="0" destOrd="0" presId="urn:microsoft.com/office/officeart/2009/3/layout/SubStepProcess"/>
    <dgm:cxn modelId="{FF051E04-2078-554B-8DB8-DED582264697}" type="presParOf" srcId="{04E66974-07C2-3243-BC06-3426B9CFE295}" destId="{25E22A91-83D2-A544-B988-FDE8853CC141}" srcOrd="1" destOrd="0" presId="urn:microsoft.com/office/officeart/2009/3/layout/SubStepProcess"/>
    <dgm:cxn modelId="{57C43109-965D-9D49-84A1-648B3535952C}" type="presParOf" srcId="{04E66974-07C2-3243-BC06-3426B9CFE295}" destId="{F14673E6-3203-754C-A55C-EAA1A32DD096}" srcOrd="2" destOrd="0" presId="urn:microsoft.com/office/officeart/2009/3/layout/SubStepProcess"/>
    <dgm:cxn modelId="{8A0FB213-747A-6E42-B149-301EB6706CA3}" type="presParOf" srcId="{04E66974-07C2-3243-BC06-3426B9CFE295}" destId="{48EB3738-E0A7-CA4D-B305-7CEF2613AD46}" srcOrd="3" destOrd="0" presId="urn:microsoft.com/office/officeart/2009/3/layout/SubStepProcess"/>
    <dgm:cxn modelId="{776B10FB-0A25-564B-81E1-7DE54C42E044}" type="presParOf" srcId="{04E66974-07C2-3243-BC06-3426B9CFE295}" destId="{CEFA2718-ED72-CC4F-A9CC-6010A91DCE83}" srcOrd="4" destOrd="0" presId="urn:microsoft.com/office/officeart/2009/3/layout/SubStepProcess"/>
    <dgm:cxn modelId="{A64E4582-F803-674F-A19E-605C49186291}" type="presParOf" srcId="{3D0B10BE-AF04-7F4A-AC17-7A6B73C9B7E0}" destId="{2D070893-98A5-B540-B212-0985DEA0C61A}" srcOrd="9" destOrd="0" presId="urn:microsoft.com/office/officeart/2009/3/layout/SubStepProcess"/>
    <dgm:cxn modelId="{3C8507D4-8DE0-414B-AAC7-AA05628B112D}" type="presParOf" srcId="{3D0B10BE-AF04-7F4A-AC17-7A6B73C9B7E0}" destId="{2FFC2905-BA6A-1B47-81A7-0130F02BD612}" srcOrd="10" destOrd="0" presId="urn:microsoft.com/office/officeart/2009/3/layout/SubStepProcess"/>
    <dgm:cxn modelId="{FC058CA4-B9FE-9540-B0E8-2873B7117A0D}" type="presParOf" srcId="{3D0B10BE-AF04-7F4A-AC17-7A6B73C9B7E0}" destId="{B7B596B6-E533-1047-A915-A5B4EFCA3984}" srcOrd="11" destOrd="0" presId="urn:microsoft.com/office/officeart/2009/3/layout/SubStepProcess"/>
    <dgm:cxn modelId="{92B06AC2-686F-F642-9051-B884040DE6A2}" type="presParOf" srcId="{B7B596B6-E533-1047-A915-A5B4EFCA3984}" destId="{6AB4EEB8-2781-394D-83C5-A28701521994}" srcOrd="0" destOrd="0" presId="urn:microsoft.com/office/officeart/2009/3/layout/SubStepProcess"/>
    <dgm:cxn modelId="{48153CFE-D865-E64C-8397-05DAC7355923}" type="presParOf" srcId="{B7B596B6-E533-1047-A915-A5B4EFCA3984}" destId="{A4504398-CDB3-5B46-8AFD-EDD8611B30E5}" srcOrd="1" destOrd="0" presId="urn:microsoft.com/office/officeart/2009/3/layout/SubStepProcess"/>
    <dgm:cxn modelId="{12E22306-8ACF-8F4E-B5C7-CC460D3DCE1A}" type="presParOf" srcId="{B7B596B6-E533-1047-A915-A5B4EFCA3984}" destId="{F94AA5E8-E115-1C44-ABC6-BBF9CD5B59FB}" srcOrd="2" destOrd="0" presId="urn:microsoft.com/office/officeart/2009/3/layout/SubStepProcess"/>
    <dgm:cxn modelId="{4237712E-5F0D-8349-AD95-CE4065C6A224}" type="presParOf" srcId="{B7B596B6-E533-1047-A915-A5B4EFCA3984}" destId="{C91013A3-46B9-6E4E-AF4D-BE496D18EA77}" srcOrd="3" destOrd="0" presId="urn:microsoft.com/office/officeart/2009/3/layout/SubStepProcess"/>
    <dgm:cxn modelId="{B7E91DD6-CC5B-9D4B-8D0C-158F1D752535}" type="presParOf" srcId="{B7B596B6-E533-1047-A915-A5B4EFCA3984}" destId="{67DA2835-C04A-6F4E-9879-5ED1C4846824}" srcOrd="4" destOrd="0" presId="urn:microsoft.com/office/officeart/2009/3/layout/SubStepProcess"/>
    <dgm:cxn modelId="{93720992-15B3-BA4A-81D7-BB21FD811A03}" type="presParOf" srcId="{925178DE-B105-6048-AF2A-9F643B4A90DF}" destId="{A4FE9E10-1DD4-404E-8FD4-B22A36E66A5B}" srcOrd="3" destOrd="0" presId="urn:microsoft.com/office/officeart/2009/3/layout/SubStepProcess"/>
    <dgm:cxn modelId="{5EB8911D-0465-A945-B29D-E397F2B94616}" type="presParOf" srcId="{925178DE-B105-6048-AF2A-9F643B4A90DF}" destId="{8DAF765E-00EF-1345-9471-7169E13D5A2F}" srcOrd="4" destOrd="0" presId="urn:microsoft.com/office/officeart/2009/3/layout/SubStepProcess"/>
    <dgm:cxn modelId="{8A68A288-E807-684D-9774-9D2799FEEA08}" type="presParOf" srcId="{925178DE-B105-6048-AF2A-9F643B4A90DF}" destId="{111DB785-5702-4341-8A8C-96B9FC5FC34A}" srcOrd="5" destOrd="0" presId="urn:microsoft.com/office/officeart/2009/3/layout/SubStepProcess"/>
    <dgm:cxn modelId="{623C340D-9B2D-044C-BB66-4B51065E5094}" type="presParOf" srcId="{925178DE-B105-6048-AF2A-9F643B4A90DF}" destId="{26B80249-C747-9D4F-9F23-C8C6A4630D10}" srcOrd="6" destOrd="0" presId="urn:microsoft.com/office/officeart/2009/3/layout/SubStepProcess"/>
    <dgm:cxn modelId="{2530C301-7C0F-244F-9851-D598124A5974}" type="presParOf" srcId="{925178DE-B105-6048-AF2A-9F643B4A90DF}" destId="{769CA6E1-9D8F-6945-821B-993FDFF86EE7}" srcOrd="7" destOrd="0" presId="urn:microsoft.com/office/officeart/2009/3/layout/SubStepProcess"/>
    <dgm:cxn modelId="{C09FD127-36E6-0A43-8B8A-D5C9A8E2F103}" type="presParOf" srcId="{769CA6E1-9D8F-6945-821B-993FDFF86EE7}" destId="{E4C577F0-CD17-244E-9CC5-673544B41D20}" srcOrd="0" destOrd="0" presId="urn:microsoft.com/office/officeart/2009/3/layout/SubStepProcess"/>
    <dgm:cxn modelId="{A7EB14D3-7E41-A043-B2A6-006916D53F20}" type="presParOf" srcId="{769CA6E1-9D8F-6945-821B-993FDFF86EE7}" destId="{680C5B2F-8516-964F-911F-3C70AEE504B5}" srcOrd="1" destOrd="0" presId="urn:microsoft.com/office/officeart/2009/3/layout/SubStepProcess"/>
    <dgm:cxn modelId="{0F0D570D-C0D1-CF46-AB49-786FA14F92C0}" type="presParOf" srcId="{680C5B2F-8516-964F-911F-3C70AEE504B5}" destId="{0F2C70F9-3485-F34C-8473-A3763CBB767D}" srcOrd="0" destOrd="0" presId="urn:microsoft.com/office/officeart/2009/3/layout/SubStepProcess"/>
    <dgm:cxn modelId="{01498DA9-A687-174C-BA44-F0B8C9BA0149}" type="presParOf" srcId="{680C5B2F-8516-964F-911F-3C70AEE504B5}" destId="{47199105-710B-864B-AF8B-18AA0E2FF59C}" srcOrd="1" destOrd="0" presId="urn:microsoft.com/office/officeart/2009/3/layout/SubStepProcess"/>
    <dgm:cxn modelId="{AF419498-2823-0A45-86B4-C6CFB83895B1}" type="presParOf" srcId="{680C5B2F-8516-964F-911F-3C70AEE504B5}" destId="{BF17B35B-8B62-C84A-A330-315AF179BAFC}" srcOrd="2" destOrd="0" presId="urn:microsoft.com/office/officeart/2009/3/layout/SubStepProcess"/>
    <dgm:cxn modelId="{8181BF37-62F7-D146-8EEF-2F50DFFECEB8}" type="presParOf" srcId="{680C5B2F-8516-964F-911F-3C70AEE504B5}" destId="{3BD94C59-6BE6-6041-8CA7-8CB6306E17DC}" srcOrd="3" destOrd="0" presId="urn:microsoft.com/office/officeart/2009/3/layout/SubStepProcess"/>
    <dgm:cxn modelId="{C533D98A-1C30-DE4D-8E2D-842476917EDC}" type="presParOf" srcId="{769CA6E1-9D8F-6945-821B-993FDFF86EE7}" destId="{0977AD0F-1ADE-EA4D-AB53-3FE0BFBEF9F3}" srcOrd="2" destOrd="0" presId="urn:microsoft.com/office/officeart/2009/3/layout/SubStepProcess"/>
    <dgm:cxn modelId="{1AE479D7-FBA8-BA4C-9F42-648280DA691F}" type="presParOf" srcId="{769CA6E1-9D8F-6945-821B-993FDFF86EE7}" destId="{156FDF87-24C9-F24C-B262-1DCD571F4D29}" srcOrd="3" destOrd="0" presId="urn:microsoft.com/office/officeart/2009/3/layout/SubStepProcess"/>
    <dgm:cxn modelId="{4A75A0E9-D722-684C-AA4E-F0904EFF3CFB}" type="presParOf" srcId="{156FDF87-24C9-F24C-B262-1DCD571F4D29}" destId="{7B885287-4B35-5C4B-BE24-514F14DB90FC}" srcOrd="0" destOrd="0" presId="urn:microsoft.com/office/officeart/2009/3/layout/SubStepProcess"/>
    <dgm:cxn modelId="{04BD8B05-3AD4-9A49-B88A-7064DF5EF839}" type="presParOf" srcId="{156FDF87-24C9-F24C-B262-1DCD571F4D29}" destId="{A170EBD0-2247-F648-BFC3-B83AFE81B068}" srcOrd="1" destOrd="0" presId="urn:microsoft.com/office/officeart/2009/3/layout/SubStepProcess"/>
    <dgm:cxn modelId="{CA2353D0-C59F-F249-BA12-89D2BC1FD046}" type="presParOf" srcId="{156FDF87-24C9-F24C-B262-1DCD571F4D29}" destId="{65AE35A9-42F2-A04F-A3D5-03EFF0EE40D2}" srcOrd="2" destOrd="0" presId="urn:microsoft.com/office/officeart/2009/3/layout/SubStepProcess"/>
    <dgm:cxn modelId="{557BB2A2-05D1-F747-BF03-E3861B4D5711}" type="presParOf" srcId="{156FDF87-24C9-F24C-B262-1DCD571F4D29}" destId="{2A059042-775B-8541-AE01-EBC272DE89C3}" srcOrd="3" destOrd="0" presId="urn:microsoft.com/office/officeart/2009/3/layout/SubStepProcess"/>
    <dgm:cxn modelId="{47859299-22A4-0F45-9FAD-CDE24AA75672}" type="presParOf" srcId="{769CA6E1-9D8F-6945-821B-993FDFF86EE7}" destId="{D7405959-2542-AA44-915F-64249747B4C1}" srcOrd="4" destOrd="0" presId="urn:microsoft.com/office/officeart/2009/3/layout/SubStepProcess"/>
    <dgm:cxn modelId="{89E4D504-F578-604E-AD89-DC80313B0EF1}" type="presParOf" srcId="{769CA6E1-9D8F-6945-821B-993FDFF86EE7}" destId="{B0A7F453-D5A0-7343-912A-AA678763E219}" srcOrd="5" destOrd="0" presId="urn:microsoft.com/office/officeart/2009/3/layout/SubStepProcess"/>
    <dgm:cxn modelId="{ADF7088D-56B7-5D44-8E4D-59FB20935F9A}" type="presParOf" srcId="{B0A7F453-D5A0-7343-912A-AA678763E219}" destId="{D15CBF33-FBDE-DF48-AD4C-65DA0737F939}" srcOrd="0" destOrd="0" presId="urn:microsoft.com/office/officeart/2009/3/layout/SubStepProcess"/>
    <dgm:cxn modelId="{44001B29-433E-2446-9A3F-59379008638A}" type="presParOf" srcId="{B0A7F453-D5A0-7343-912A-AA678763E219}" destId="{8BAAF4B6-C386-7045-9881-1E859FDCBE31}" srcOrd="1" destOrd="0" presId="urn:microsoft.com/office/officeart/2009/3/layout/SubStepProcess"/>
    <dgm:cxn modelId="{2DACDBA6-570F-7B47-810B-E5EF1195DD15}" type="presParOf" srcId="{B0A7F453-D5A0-7343-912A-AA678763E219}" destId="{402C8E85-50A5-0641-AEF6-47A463F49F2A}" srcOrd="2" destOrd="0" presId="urn:microsoft.com/office/officeart/2009/3/layout/SubStepProcess"/>
    <dgm:cxn modelId="{83F236EA-B3D1-D247-BEB1-23693D557ACE}" type="presParOf" srcId="{B0A7F453-D5A0-7343-912A-AA678763E219}" destId="{62169443-310F-954F-B4E9-4CB3D09442D9}"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Data Harvesting</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Business Monitoring</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Snapshot</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Market Research</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25CD52-5EAE-C948-95B9-F304162847D8}" type="doc">
      <dgm:prSet loTypeId="urn:microsoft.com/office/officeart/2005/8/layout/hProcess11" loCatId="process" qsTypeId="urn:microsoft.com/office/officeart/2005/8/quickstyle/simple1" qsCatId="simple" csTypeId="urn:microsoft.com/office/officeart/2005/8/colors/colorful4" csCatId="colorful" phldr="1"/>
      <dgm:spPr/>
      <dgm:t>
        <a:bodyPr/>
        <a:lstStyle/>
        <a:p>
          <a:endParaRPr lang="en-GB"/>
        </a:p>
      </dgm:t>
    </dgm:pt>
    <dgm:pt modelId="{117C3A5B-2C0C-3B4E-A285-B1415C3000DE}">
      <dgm:prSet/>
      <dgm:spPr/>
      <dgm:t>
        <a:bodyPr/>
        <a:lstStyle/>
        <a:p>
          <a:r>
            <a:rPr lang="en-US"/>
            <a:t>API (authorized)</a:t>
          </a:r>
          <a:endParaRPr lang="en-AU"/>
        </a:p>
      </dgm:t>
    </dgm:pt>
    <dgm:pt modelId="{3F5C062C-E7F9-0044-ABF1-E5B4F7C525F8}" type="parTrans" cxnId="{26A0ADEA-C22A-DA4F-B3B9-20651BF55CC9}">
      <dgm:prSet/>
      <dgm:spPr/>
      <dgm:t>
        <a:bodyPr/>
        <a:lstStyle/>
        <a:p>
          <a:endParaRPr lang="en-GB"/>
        </a:p>
      </dgm:t>
    </dgm:pt>
    <dgm:pt modelId="{F21DF6A1-1615-DD46-AFF5-01F6DDD29B11}" type="sibTrans" cxnId="{26A0ADEA-C22A-DA4F-B3B9-20651BF55CC9}">
      <dgm:prSet/>
      <dgm:spPr/>
      <dgm:t>
        <a:bodyPr/>
        <a:lstStyle/>
        <a:p>
          <a:endParaRPr lang="en-GB"/>
        </a:p>
      </dgm:t>
    </dgm:pt>
    <dgm:pt modelId="{4FBAAE26-A185-8C4C-8187-3C9F9810F70C}">
      <dgm:prSet/>
      <dgm:spPr/>
      <dgm:t>
        <a:bodyPr/>
        <a:lstStyle/>
        <a:p>
          <a:r>
            <a:rPr lang="en-US" dirty="0"/>
            <a:t>Manual entry</a:t>
          </a:r>
          <a:endParaRPr lang="en-AU" dirty="0"/>
        </a:p>
      </dgm:t>
    </dgm:pt>
    <dgm:pt modelId="{9A5DDE5C-8EC1-1142-9DB8-205AD966F260}" type="parTrans" cxnId="{21FB1DA2-BB42-6247-96F6-71F4E3CE2260}">
      <dgm:prSet/>
      <dgm:spPr/>
      <dgm:t>
        <a:bodyPr/>
        <a:lstStyle/>
        <a:p>
          <a:endParaRPr lang="en-GB"/>
        </a:p>
      </dgm:t>
    </dgm:pt>
    <dgm:pt modelId="{63BD30A2-DEA7-3D4D-93CE-E1C6E4A4605E}" type="sibTrans" cxnId="{21FB1DA2-BB42-6247-96F6-71F4E3CE2260}">
      <dgm:prSet/>
      <dgm:spPr/>
      <dgm:t>
        <a:bodyPr/>
        <a:lstStyle/>
        <a:p>
          <a:endParaRPr lang="en-GB"/>
        </a:p>
      </dgm:t>
    </dgm:pt>
    <dgm:pt modelId="{B74BDB73-9803-3E42-B5D0-739A29B3CD11}">
      <dgm:prSet/>
      <dgm:spPr/>
      <dgm:t>
        <a:bodyPr/>
        <a:lstStyle/>
        <a:p>
          <a:r>
            <a:rPr lang="en-US" dirty="0"/>
            <a:t>Interactive sessions</a:t>
          </a:r>
        </a:p>
      </dgm:t>
    </dgm:pt>
    <dgm:pt modelId="{5814A883-537D-4840-962C-0EE7BF1E4B98}" type="parTrans" cxnId="{0A66AAAC-CB22-E643-A8E9-7FB5A408B4E0}">
      <dgm:prSet/>
      <dgm:spPr/>
      <dgm:t>
        <a:bodyPr/>
        <a:lstStyle/>
        <a:p>
          <a:endParaRPr lang="en-GB"/>
        </a:p>
      </dgm:t>
    </dgm:pt>
    <dgm:pt modelId="{FE08ACB6-1B78-E847-AE16-C1346CC9194F}" type="sibTrans" cxnId="{0A66AAAC-CB22-E643-A8E9-7FB5A408B4E0}">
      <dgm:prSet/>
      <dgm:spPr/>
      <dgm:t>
        <a:bodyPr/>
        <a:lstStyle/>
        <a:p>
          <a:endParaRPr lang="en-GB"/>
        </a:p>
      </dgm:t>
    </dgm:pt>
    <dgm:pt modelId="{B86246DB-1C14-8E4E-A82B-A3D937746117}">
      <dgm:prSet/>
      <dgm:spPr/>
      <dgm:t>
        <a:bodyPr/>
        <a:lstStyle/>
        <a:p>
          <a:r>
            <a:rPr lang="en-US" dirty="0"/>
            <a:t>Automated extraction</a:t>
          </a:r>
          <a:endParaRPr lang="en-AU" dirty="0"/>
        </a:p>
      </dgm:t>
    </dgm:pt>
    <dgm:pt modelId="{113D63E8-98F4-DB40-8BC4-0B5CBB80FCC6}" type="parTrans" cxnId="{18D37B7B-D1C3-5741-A251-E862DF98C528}">
      <dgm:prSet/>
      <dgm:spPr/>
      <dgm:t>
        <a:bodyPr/>
        <a:lstStyle/>
        <a:p>
          <a:endParaRPr lang="en-GB"/>
        </a:p>
      </dgm:t>
    </dgm:pt>
    <dgm:pt modelId="{98ABA13E-3CC6-9B42-BD28-6E94DEA16BE3}" type="sibTrans" cxnId="{18D37B7B-D1C3-5741-A251-E862DF98C528}">
      <dgm:prSet/>
      <dgm:spPr/>
      <dgm:t>
        <a:bodyPr/>
        <a:lstStyle/>
        <a:p>
          <a:endParaRPr lang="en-GB"/>
        </a:p>
      </dgm:t>
    </dgm:pt>
    <dgm:pt modelId="{1D2BBEC6-6F00-B14C-9BF8-84591C2F8203}">
      <dgm:prSet/>
      <dgm:spPr/>
      <dgm:t>
        <a:bodyPr/>
        <a:lstStyle/>
        <a:p>
          <a:r>
            <a:rPr lang="en-US" dirty="0"/>
            <a:t>API (…unauthorized)</a:t>
          </a:r>
          <a:endParaRPr lang="en-AU" dirty="0"/>
        </a:p>
      </dgm:t>
    </dgm:pt>
    <dgm:pt modelId="{5FF1B554-0C1D-0B4E-9551-9522EA77730A}" type="parTrans" cxnId="{5EF714C0-8042-AA46-8CE7-9D0ADC27535E}">
      <dgm:prSet/>
      <dgm:spPr/>
      <dgm:t>
        <a:bodyPr/>
        <a:lstStyle/>
        <a:p>
          <a:endParaRPr lang="en-GB"/>
        </a:p>
      </dgm:t>
    </dgm:pt>
    <dgm:pt modelId="{488848A6-B59E-2948-BC6F-86AA06121DC1}" type="sibTrans" cxnId="{5EF714C0-8042-AA46-8CE7-9D0ADC27535E}">
      <dgm:prSet/>
      <dgm:spPr/>
      <dgm:t>
        <a:bodyPr/>
        <a:lstStyle/>
        <a:p>
          <a:endParaRPr lang="en-GB"/>
        </a:p>
      </dgm:t>
    </dgm:pt>
    <dgm:pt modelId="{A98F1B7A-7E61-844B-9B46-071B166D7F46}" type="pres">
      <dgm:prSet presAssocID="{3925CD52-5EAE-C948-95B9-F304162847D8}" presName="Name0" presStyleCnt="0">
        <dgm:presLayoutVars>
          <dgm:dir/>
          <dgm:resizeHandles val="exact"/>
        </dgm:presLayoutVars>
      </dgm:prSet>
      <dgm:spPr/>
    </dgm:pt>
    <dgm:pt modelId="{E7082A4A-23AB-3D47-97EF-C3A5C274CBCE}" type="pres">
      <dgm:prSet presAssocID="{3925CD52-5EAE-C948-95B9-F304162847D8}" presName="arrow" presStyleLbl="bgShp" presStyleIdx="0" presStyleCnt="1"/>
      <dgm:spPr/>
    </dgm:pt>
    <dgm:pt modelId="{239B9B43-F907-EA40-B336-C7409E315A0F}" type="pres">
      <dgm:prSet presAssocID="{3925CD52-5EAE-C948-95B9-F304162847D8}" presName="points" presStyleCnt="0"/>
      <dgm:spPr/>
    </dgm:pt>
    <dgm:pt modelId="{D6E3033F-6A10-3848-9DD7-3294B2F3D5D7}" type="pres">
      <dgm:prSet presAssocID="{117C3A5B-2C0C-3B4E-A285-B1415C3000DE}" presName="compositeA" presStyleCnt="0"/>
      <dgm:spPr/>
    </dgm:pt>
    <dgm:pt modelId="{87390F94-DF76-9444-AE13-242A2349F8EC}" type="pres">
      <dgm:prSet presAssocID="{117C3A5B-2C0C-3B4E-A285-B1415C3000DE}" presName="textA" presStyleLbl="revTx" presStyleIdx="0" presStyleCnt="5">
        <dgm:presLayoutVars>
          <dgm:bulletEnabled val="1"/>
        </dgm:presLayoutVars>
      </dgm:prSet>
      <dgm:spPr/>
    </dgm:pt>
    <dgm:pt modelId="{25F79E8B-B7F0-5B4E-A639-CC57C2A2EED2}" type="pres">
      <dgm:prSet presAssocID="{117C3A5B-2C0C-3B4E-A285-B1415C3000DE}" presName="circleA" presStyleLbl="node1" presStyleIdx="0" presStyleCnt="5"/>
      <dgm:spPr/>
    </dgm:pt>
    <dgm:pt modelId="{46B9A973-3BA6-B44B-B7DC-7E0B8C6115B9}" type="pres">
      <dgm:prSet presAssocID="{117C3A5B-2C0C-3B4E-A285-B1415C3000DE}" presName="spaceA" presStyleCnt="0"/>
      <dgm:spPr/>
    </dgm:pt>
    <dgm:pt modelId="{5D9B7D91-CFAF-1142-A886-AEEA7FF5AEA6}" type="pres">
      <dgm:prSet presAssocID="{F21DF6A1-1615-DD46-AFF5-01F6DDD29B11}" presName="space" presStyleCnt="0"/>
      <dgm:spPr/>
    </dgm:pt>
    <dgm:pt modelId="{CE54963D-7B4D-014D-AB6D-11A46A790DAD}" type="pres">
      <dgm:prSet presAssocID="{4FBAAE26-A185-8C4C-8187-3C9F9810F70C}" presName="compositeB" presStyleCnt="0"/>
      <dgm:spPr/>
    </dgm:pt>
    <dgm:pt modelId="{C1E897E6-1A25-6B41-BEFA-4F67E8B97A98}" type="pres">
      <dgm:prSet presAssocID="{4FBAAE26-A185-8C4C-8187-3C9F9810F70C}" presName="textB" presStyleLbl="revTx" presStyleIdx="1" presStyleCnt="5">
        <dgm:presLayoutVars>
          <dgm:bulletEnabled val="1"/>
        </dgm:presLayoutVars>
      </dgm:prSet>
      <dgm:spPr/>
    </dgm:pt>
    <dgm:pt modelId="{7D6FA36A-E295-E24A-B9E9-F49B31C62386}" type="pres">
      <dgm:prSet presAssocID="{4FBAAE26-A185-8C4C-8187-3C9F9810F70C}" presName="circleB" presStyleLbl="node1" presStyleIdx="1" presStyleCnt="5"/>
      <dgm:spPr/>
    </dgm:pt>
    <dgm:pt modelId="{30EF2AAD-D8AF-E44E-9249-592708A51DF4}" type="pres">
      <dgm:prSet presAssocID="{4FBAAE26-A185-8C4C-8187-3C9F9810F70C}" presName="spaceB" presStyleCnt="0"/>
      <dgm:spPr/>
    </dgm:pt>
    <dgm:pt modelId="{80F15238-3BE4-0245-8F31-865830482DA5}" type="pres">
      <dgm:prSet presAssocID="{63BD30A2-DEA7-3D4D-93CE-E1C6E4A4605E}" presName="space" presStyleCnt="0"/>
      <dgm:spPr/>
    </dgm:pt>
    <dgm:pt modelId="{F423E892-C135-A84B-B2C7-FECED3EA97A0}" type="pres">
      <dgm:prSet presAssocID="{B74BDB73-9803-3E42-B5D0-739A29B3CD11}" presName="compositeA" presStyleCnt="0"/>
      <dgm:spPr/>
    </dgm:pt>
    <dgm:pt modelId="{EAB103E2-0B19-3D4A-A47C-29494B1D6085}" type="pres">
      <dgm:prSet presAssocID="{B74BDB73-9803-3E42-B5D0-739A29B3CD11}" presName="textA" presStyleLbl="revTx" presStyleIdx="2" presStyleCnt="5">
        <dgm:presLayoutVars>
          <dgm:bulletEnabled val="1"/>
        </dgm:presLayoutVars>
      </dgm:prSet>
      <dgm:spPr/>
    </dgm:pt>
    <dgm:pt modelId="{42257FD8-99D3-A14F-AAF5-D3FEEADA68C6}" type="pres">
      <dgm:prSet presAssocID="{B74BDB73-9803-3E42-B5D0-739A29B3CD11}" presName="circleA" presStyleLbl="node1" presStyleIdx="2" presStyleCnt="5"/>
      <dgm:spPr/>
    </dgm:pt>
    <dgm:pt modelId="{6936165A-B273-5641-9DA5-3DF7F619D41B}" type="pres">
      <dgm:prSet presAssocID="{B74BDB73-9803-3E42-B5D0-739A29B3CD11}" presName="spaceA" presStyleCnt="0"/>
      <dgm:spPr/>
    </dgm:pt>
    <dgm:pt modelId="{CF32486A-1C3C-0241-B80F-D3D72D2A15AE}" type="pres">
      <dgm:prSet presAssocID="{FE08ACB6-1B78-E847-AE16-C1346CC9194F}" presName="space" presStyleCnt="0"/>
      <dgm:spPr/>
    </dgm:pt>
    <dgm:pt modelId="{21C0D6B4-CAAC-8944-AB8F-BFB37D8B5463}" type="pres">
      <dgm:prSet presAssocID="{B86246DB-1C14-8E4E-A82B-A3D937746117}" presName="compositeB" presStyleCnt="0"/>
      <dgm:spPr/>
    </dgm:pt>
    <dgm:pt modelId="{10E582FC-E199-E346-9BDA-F3A52B9C6B55}" type="pres">
      <dgm:prSet presAssocID="{B86246DB-1C14-8E4E-A82B-A3D937746117}" presName="textB" presStyleLbl="revTx" presStyleIdx="3" presStyleCnt="5">
        <dgm:presLayoutVars>
          <dgm:bulletEnabled val="1"/>
        </dgm:presLayoutVars>
      </dgm:prSet>
      <dgm:spPr/>
    </dgm:pt>
    <dgm:pt modelId="{810DBF6E-9559-F747-95BE-2FBC58937DE3}" type="pres">
      <dgm:prSet presAssocID="{B86246DB-1C14-8E4E-A82B-A3D937746117}" presName="circleB" presStyleLbl="node1" presStyleIdx="3" presStyleCnt="5"/>
      <dgm:spPr/>
    </dgm:pt>
    <dgm:pt modelId="{44573468-FB26-BE4D-AA9A-E43CE98EFC03}" type="pres">
      <dgm:prSet presAssocID="{B86246DB-1C14-8E4E-A82B-A3D937746117}" presName="spaceB" presStyleCnt="0"/>
      <dgm:spPr/>
    </dgm:pt>
    <dgm:pt modelId="{CA9E0D5D-FFB4-7F4F-A153-8E8C361E2641}" type="pres">
      <dgm:prSet presAssocID="{98ABA13E-3CC6-9B42-BD28-6E94DEA16BE3}" presName="space" presStyleCnt="0"/>
      <dgm:spPr/>
    </dgm:pt>
    <dgm:pt modelId="{41FF6A18-A8B3-5042-9691-A539542BC300}" type="pres">
      <dgm:prSet presAssocID="{1D2BBEC6-6F00-B14C-9BF8-84591C2F8203}" presName="compositeA" presStyleCnt="0"/>
      <dgm:spPr/>
    </dgm:pt>
    <dgm:pt modelId="{21E22FE5-E166-0849-B827-2EAB858696A5}" type="pres">
      <dgm:prSet presAssocID="{1D2BBEC6-6F00-B14C-9BF8-84591C2F8203}" presName="textA" presStyleLbl="revTx" presStyleIdx="4" presStyleCnt="5">
        <dgm:presLayoutVars>
          <dgm:bulletEnabled val="1"/>
        </dgm:presLayoutVars>
      </dgm:prSet>
      <dgm:spPr/>
    </dgm:pt>
    <dgm:pt modelId="{0C48C49A-CC62-6945-AEF7-FF3195D1DD5C}" type="pres">
      <dgm:prSet presAssocID="{1D2BBEC6-6F00-B14C-9BF8-84591C2F8203}" presName="circleA" presStyleLbl="node1" presStyleIdx="4" presStyleCnt="5"/>
      <dgm:spPr/>
    </dgm:pt>
    <dgm:pt modelId="{D0DD8D36-C97A-D44B-A262-4B762A26E066}" type="pres">
      <dgm:prSet presAssocID="{1D2BBEC6-6F00-B14C-9BF8-84591C2F8203}" presName="spaceA" presStyleCnt="0"/>
      <dgm:spPr/>
    </dgm:pt>
  </dgm:ptLst>
  <dgm:cxnLst>
    <dgm:cxn modelId="{ABB3A31D-E56C-B746-A75C-1F75E0E25DC6}" type="presOf" srcId="{4FBAAE26-A185-8C4C-8187-3C9F9810F70C}" destId="{C1E897E6-1A25-6B41-BEFA-4F67E8B97A98}" srcOrd="0" destOrd="0" presId="urn:microsoft.com/office/officeart/2005/8/layout/hProcess11"/>
    <dgm:cxn modelId="{74497E40-DFBC-6E4A-9319-BF4EC60BE18B}" type="presOf" srcId="{1D2BBEC6-6F00-B14C-9BF8-84591C2F8203}" destId="{21E22FE5-E166-0849-B827-2EAB858696A5}" srcOrd="0" destOrd="0" presId="urn:microsoft.com/office/officeart/2005/8/layout/hProcess11"/>
    <dgm:cxn modelId="{B153AA6F-E381-BD47-B922-D2F6E37781FA}" type="presOf" srcId="{B74BDB73-9803-3E42-B5D0-739A29B3CD11}" destId="{EAB103E2-0B19-3D4A-A47C-29494B1D6085}" srcOrd="0" destOrd="0" presId="urn:microsoft.com/office/officeart/2005/8/layout/hProcess11"/>
    <dgm:cxn modelId="{18D37B7B-D1C3-5741-A251-E862DF98C528}" srcId="{3925CD52-5EAE-C948-95B9-F304162847D8}" destId="{B86246DB-1C14-8E4E-A82B-A3D937746117}" srcOrd="3" destOrd="0" parTransId="{113D63E8-98F4-DB40-8BC4-0B5CBB80FCC6}" sibTransId="{98ABA13E-3CC6-9B42-BD28-6E94DEA16BE3}"/>
    <dgm:cxn modelId="{21FB1DA2-BB42-6247-96F6-71F4E3CE2260}" srcId="{3925CD52-5EAE-C948-95B9-F304162847D8}" destId="{4FBAAE26-A185-8C4C-8187-3C9F9810F70C}" srcOrd="1" destOrd="0" parTransId="{9A5DDE5C-8EC1-1142-9DB8-205AD966F260}" sibTransId="{63BD30A2-DEA7-3D4D-93CE-E1C6E4A4605E}"/>
    <dgm:cxn modelId="{0A66AAAC-CB22-E643-A8E9-7FB5A408B4E0}" srcId="{3925CD52-5EAE-C948-95B9-F304162847D8}" destId="{B74BDB73-9803-3E42-B5D0-739A29B3CD11}" srcOrd="2" destOrd="0" parTransId="{5814A883-537D-4840-962C-0EE7BF1E4B98}" sibTransId="{FE08ACB6-1B78-E847-AE16-C1346CC9194F}"/>
    <dgm:cxn modelId="{CB5044BA-BDA8-504A-B4C1-090CEFD7C9C8}" type="presOf" srcId="{B86246DB-1C14-8E4E-A82B-A3D937746117}" destId="{10E582FC-E199-E346-9BDA-F3A52B9C6B55}" srcOrd="0" destOrd="0" presId="urn:microsoft.com/office/officeart/2005/8/layout/hProcess11"/>
    <dgm:cxn modelId="{5EF714C0-8042-AA46-8CE7-9D0ADC27535E}" srcId="{3925CD52-5EAE-C948-95B9-F304162847D8}" destId="{1D2BBEC6-6F00-B14C-9BF8-84591C2F8203}" srcOrd="4" destOrd="0" parTransId="{5FF1B554-0C1D-0B4E-9551-9522EA77730A}" sibTransId="{488848A6-B59E-2948-BC6F-86AA06121DC1}"/>
    <dgm:cxn modelId="{F1C142D8-EE9A-9A47-BDBA-C29B0C37651D}" type="presOf" srcId="{3925CD52-5EAE-C948-95B9-F304162847D8}" destId="{A98F1B7A-7E61-844B-9B46-071B166D7F46}" srcOrd="0" destOrd="0" presId="urn:microsoft.com/office/officeart/2005/8/layout/hProcess11"/>
    <dgm:cxn modelId="{26A0ADEA-C22A-DA4F-B3B9-20651BF55CC9}" srcId="{3925CD52-5EAE-C948-95B9-F304162847D8}" destId="{117C3A5B-2C0C-3B4E-A285-B1415C3000DE}" srcOrd="0" destOrd="0" parTransId="{3F5C062C-E7F9-0044-ABF1-E5B4F7C525F8}" sibTransId="{F21DF6A1-1615-DD46-AFF5-01F6DDD29B11}"/>
    <dgm:cxn modelId="{5A1DF1F4-F5DC-FA45-A522-5F6CCAFA8999}" type="presOf" srcId="{117C3A5B-2C0C-3B4E-A285-B1415C3000DE}" destId="{87390F94-DF76-9444-AE13-242A2349F8EC}" srcOrd="0" destOrd="0" presId="urn:microsoft.com/office/officeart/2005/8/layout/hProcess11"/>
    <dgm:cxn modelId="{1EB7DAE1-F51E-4A4F-9661-22D9B5C63514}" type="presParOf" srcId="{A98F1B7A-7E61-844B-9B46-071B166D7F46}" destId="{E7082A4A-23AB-3D47-97EF-C3A5C274CBCE}" srcOrd="0" destOrd="0" presId="urn:microsoft.com/office/officeart/2005/8/layout/hProcess11"/>
    <dgm:cxn modelId="{472245E9-9832-5446-9FE4-99C0BC300399}" type="presParOf" srcId="{A98F1B7A-7E61-844B-9B46-071B166D7F46}" destId="{239B9B43-F907-EA40-B336-C7409E315A0F}" srcOrd="1" destOrd="0" presId="urn:microsoft.com/office/officeart/2005/8/layout/hProcess11"/>
    <dgm:cxn modelId="{24FDF0CD-1B0B-8F41-ADD2-A194CECF4CF5}" type="presParOf" srcId="{239B9B43-F907-EA40-B336-C7409E315A0F}" destId="{D6E3033F-6A10-3848-9DD7-3294B2F3D5D7}" srcOrd="0" destOrd="0" presId="urn:microsoft.com/office/officeart/2005/8/layout/hProcess11"/>
    <dgm:cxn modelId="{62CF2358-83AF-3F4A-B94F-16FFD906FB44}" type="presParOf" srcId="{D6E3033F-6A10-3848-9DD7-3294B2F3D5D7}" destId="{87390F94-DF76-9444-AE13-242A2349F8EC}" srcOrd="0" destOrd="0" presId="urn:microsoft.com/office/officeart/2005/8/layout/hProcess11"/>
    <dgm:cxn modelId="{30E31CC0-55AB-0641-BE9C-3DEC21771D97}" type="presParOf" srcId="{D6E3033F-6A10-3848-9DD7-3294B2F3D5D7}" destId="{25F79E8B-B7F0-5B4E-A639-CC57C2A2EED2}" srcOrd="1" destOrd="0" presId="urn:microsoft.com/office/officeart/2005/8/layout/hProcess11"/>
    <dgm:cxn modelId="{08C77A90-D269-594B-B78C-BEC9CF26FAAD}" type="presParOf" srcId="{D6E3033F-6A10-3848-9DD7-3294B2F3D5D7}" destId="{46B9A973-3BA6-B44B-B7DC-7E0B8C6115B9}" srcOrd="2" destOrd="0" presId="urn:microsoft.com/office/officeart/2005/8/layout/hProcess11"/>
    <dgm:cxn modelId="{23A3CBCB-2270-B446-8444-EC8F32B0A145}" type="presParOf" srcId="{239B9B43-F907-EA40-B336-C7409E315A0F}" destId="{5D9B7D91-CFAF-1142-A886-AEEA7FF5AEA6}" srcOrd="1" destOrd="0" presId="urn:microsoft.com/office/officeart/2005/8/layout/hProcess11"/>
    <dgm:cxn modelId="{C9BAFC65-0EE6-F14A-929B-C738F881ED48}" type="presParOf" srcId="{239B9B43-F907-EA40-B336-C7409E315A0F}" destId="{CE54963D-7B4D-014D-AB6D-11A46A790DAD}" srcOrd="2" destOrd="0" presId="urn:microsoft.com/office/officeart/2005/8/layout/hProcess11"/>
    <dgm:cxn modelId="{18E65A33-AC1D-8C40-A759-1E70EA108FA6}" type="presParOf" srcId="{CE54963D-7B4D-014D-AB6D-11A46A790DAD}" destId="{C1E897E6-1A25-6B41-BEFA-4F67E8B97A98}" srcOrd="0" destOrd="0" presId="urn:microsoft.com/office/officeart/2005/8/layout/hProcess11"/>
    <dgm:cxn modelId="{58294C0F-84D0-B149-A7CE-A1B1E3F75287}" type="presParOf" srcId="{CE54963D-7B4D-014D-AB6D-11A46A790DAD}" destId="{7D6FA36A-E295-E24A-B9E9-F49B31C62386}" srcOrd="1" destOrd="0" presId="urn:microsoft.com/office/officeart/2005/8/layout/hProcess11"/>
    <dgm:cxn modelId="{B96EDBB4-B8F4-8344-9CDD-6B7AFF828A76}" type="presParOf" srcId="{CE54963D-7B4D-014D-AB6D-11A46A790DAD}" destId="{30EF2AAD-D8AF-E44E-9249-592708A51DF4}" srcOrd="2" destOrd="0" presId="urn:microsoft.com/office/officeart/2005/8/layout/hProcess11"/>
    <dgm:cxn modelId="{61332347-A624-8543-BDFC-A53E0F06186F}" type="presParOf" srcId="{239B9B43-F907-EA40-B336-C7409E315A0F}" destId="{80F15238-3BE4-0245-8F31-865830482DA5}" srcOrd="3" destOrd="0" presId="urn:microsoft.com/office/officeart/2005/8/layout/hProcess11"/>
    <dgm:cxn modelId="{85F04B0A-6FA9-174D-BBC7-A82D696EA19E}" type="presParOf" srcId="{239B9B43-F907-EA40-B336-C7409E315A0F}" destId="{F423E892-C135-A84B-B2C7-FECED3EA97A0}" srcOrd="4" destOrd="0" presId="urn:microsoft.com/office/officeart/2005/8/layout/hProcess11"/>
    <dgm:cxn modelId="{130A3432-650B-B746-A95F-31AF2A54A499}" type="presParOf" srcId="{F423E892-C135-A84B-B2C7-FECED3EA97A0}" destId="{EAB103E2-0B19-3D4A-A47C-29494B1D6085}" srcOrd="0" destOrd="0" presId="urn:microsoft.com/office/officeart/2005/8/layout/hProcess11"/>
    <dgm:cxn modelId="{72B545F6-9A1B-CF47-9E3D-3EA08121C598}" type="presParOf" srcId="{F423E892-C135-A84B-B2C7-FECED3EA97A0}" destId="{42257FD8-99D3-A14F-AAF5-D3FEEADA68C6}" srcOrd="1" destOrd="0" presId="urn:microsoft.com/office/officeart/2005/8/layout/hProcess11"/>
    <dgm:cxn modelId="{F27BD634-23C0-504E-9497-8C9A6DDB3881}" type="presParOf" srcId="{F423E892-C135-A84B-B2C7-FECED3EA97A0}" destId="{6936165A-B273-5641-9DA5-3DF7F619D41B}" srcOrd="2" destOrd="0" presId="urn:microsoft.com/office/officeart/2005/8/layout/hProcess11"/>
    <dgm:cxn modelId="{150D57AF-4D7C-3D46-B3BA-F7F7593D93DD}" type="presParOf" srcId="{239B9B43-F907-EA40-B336-C7409E315A0F}" destId="{CF32486A-1C3C-0241-B80F-D3D72D2A15AE}" srcOrd="5" destOrd="0" presId="urn:microsoft.com/office/officeart/2005/8/layout/hProcess11"/>
    <dgm:cxn modelId="{2718F8B0-78A8-914B-9BD3-0EFF95AEDA98}" type="presParOf" srcId="{239B9B43-F907-EA40-B336-C7409E315A0F}" destId="{21C0D6B4-CAAC-8944-AB8F-BFB37D8B5463}" srcOrd="6" destOrd="0" presId="urn:microsoft.com/office/officeart/2005/8/layout/hProcess11"/>
    <dgm:cxn modelId="{C5BC626D-4B00-C04C-8343-FC8A7932CD8A}" type="presParOf" srcId="{21C0D6B4-CAAC-8944-AB8F-BFB37D8B5463}" destId="{10E582FC-E199-E346-9BDA-F3A52B9C6B55}" srcOrd="0" destOrd="0" presId="urn:microsoft.com/office/officeart/2005/8/layout/hProcess11"/>
    <dgm:cxn modelId="{87089DC6-61B1-2749-9486-AB077EDB1008}" type="presParOf" srcId="{21C0D6B4-CAAC-8944-AB8F-BFB37D8B5463}" destId="{810DBF6E-9559-F747-95BE-2FBC58937DE3}" srcOrd="1" destOrd="0" presId="urn:microsoft.com/office/officeart/2005/8/layout/hProcess11"/>
    <dgm:cxn modelId="{89D71FFA-0CCF-0045-86BA-522649F5C52B}" type="presParOf" srcId="{21C0D6B4-CAAC-8944-AB8F-BFB37D8B5463}" destId="{44573468-FB26-BE4D-AA9A-E43CE98EFC03}" srcOrd="2" destOrd="0" presId="urn:microsoft.com/office/officeart/2005/8/layout/hProcess11"/>
    <dgm:cxn modelId="{72F886CE-04E2-B145-9425-C930013CE13E}" type="presParOf" srcId="{239B9B43-F907-EA40-B336-C7409E315A0F}" destId="{CA9E0D5D-FFB4-7F4F-A153-8E8C361E2641}" srcOrd="7" destOrd="0" presId="urn:microsoft.com/office/officeart/2005/8/layout/hProcess11"/>
    <dgm:cxn modelId="{0D17102D-5AC9-9146-B6D0-A98C0FB014D0}" type="presParOf" srcId="{239B9B43-F907-EA40-B336-C7409E315A0F}" destId="{41FF6A18-A8B3-5042-9691-A539542BC300}" srcOrd="8" destOrd="0" presId="urn:microsoft.com/office/officeart/2005/8/layout/hProcess11"/>
    <dgm:cxn modelId="{0ADCB847-AE85-664C-AC62-533B97473B8D}" type="presParOf" srcId="{41FF6A18-A8B3-5042-9691-A539542BC300}" destId="{21E22FE5-E166-0849-B827-2EAB858696A5}" srcOrd="0" destOrd="0" presId="urn:microsoft.com/office/officeart/2005/8/layout/hProcess11"/>
    <dgm:cxn modelId="{6D17C307-63DE-E046-A78C-B436C17F69CB}" type="presParOf" srcId="{41FF6A18-A8B3-5042-9691-A539542BC300}" destId="{0C48C49A-CC62-6945-AEF7-FF3195D1DD5C}" srcOrd="1" destOrd="0" presId="urn:microsoft.com/office/officeart/2005/8/layout/hProcess11"/>
    <dgm:cxn modelId="{B10C720A-E8B7-9745-BFCC-43711BD8508A}" type="presParOf" srcId="{41FF6A18-A8B3-5042-9691-A539542BC300}" destId="{D0DD8D36-C97A-D44B-A262-4B762A26E06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C866A8-7862-F741-B7C9-685AEC40AB7B}" type="doc">
      <dgm:prSet loTypeId="urn:microsoft.com/office/officeart/2005/8/layout/matrix2" loCatId="" qsTypeId="urn:microsoft.com/office/officeart/2005/8/quickstyle/simple1" qsCatId="simple" csTypeId="urn:microsoft.com/office/officeart/2005/8/colors/colorful4" csCatId="colorful" phldr="1"/>
      <dgm:spPr/>
      <dgm:t>
        <a:bodyPr/>
        <a:lstStyle/>
        <a:p>
          <a:endParaRPr lang="en-GB"/>
        </a:p>
      </dgm:t>
    </dgm:pt>
    <dgm:pt modelId="{53DD18E2-8B73-4048-8989-BD5F5589CC55}">
      <dgm:prSet phldrT="[Text]"/>
      <dgm:spPr/>
      <dgm:t>
        <a:bodyPr/>
        <a:lstStyle/>
        <a:p>
          <a:r>
            <a:rPr lang="en-GB" dirty="0"/>
            <a:t>Resource Sink</a:t>
          </a:r>
        </a:p>
      </dgm:t>
    </dgm:pt>
    <dgm:pt modelId="{101B49D8-E99B-8545-9EF2-A1F0584EAE40}" type="parTrans" cxnId="{C33B52B4-BAFA-0648-8197-2FD71FDAB589}">
      <dgm:prSet/>
      <dgm:spPr/>
      <dgm:t>
        <a:bodyPr/>
        <a:lstStyle/>
        <a:p>
          <a:endParaRPr lang="en-GB"/>
        </a:p>
      </dgm:t>
    </dgm:pt>
    <dgm:pt modelId="{7B8BD4BC-CBBF-2144-B49D-971EEAFCE204}" type="sibTrans" cxnId="{C33B52B4-BAFA-0648-8197-2FD71FDAB589}">
      <dgm:prSet/>
      <dgm:spPr/>
      <dgm:t>
        <a:bodyPr/>
        <a:lstStyle/>
        <a:p>
          <a:endParaRPr lang="en-GB"/>
        </a:p>
      </dgm:t>
    </dgm:pt>
    <dgm:pt modelId="{08428A32-60A9-2340-963B-5A0B21980F28}">
      <dgm:prSet phldrT="[Text]"/>
      <dgm:spPr/>
      <dgm:t>
        <a:bodyPr/>
        <a:lstStyle/>
        <a:p>
          <a:r>
            <a:rPr lang="en-GB" dirty="0"/>
            <a:t>Maintenance Trap</a:t>
          </a:r>
        </a:p>
      </dgm:t>
    </dgm:pt>
    <dgm:pt modelId="{A2C7A962-5C3F-134E-8D91-917C30711ECC}" type="parTrans" cxnId="{97966F97-2BB5-E54C-B2E7-A89ADFCA6EF3}">
      <dgm:prSet/>
      <dgm:spPr/>
      <dgm:t>
        <a:bodyPr/>
        <a:lstStyle/>
        <a:p>
          <a:endParaRPr lang="en-GB"/>
        </a:p>
      </dgm:t>
    </dgm:pt>
    <dgm:pt modelId="{C1B26596-DC05-1E4C-9508-9E3DB37F4F3F}" type="sibTrans" cxnId="{97966F97-2BB5-E54C-B2E7-A89ADFCA6EF3}">
      <dgm:prSet/>
      <dgm:spPr/>
      <dgm:t>
        <a:bodyPr/>
        <a:lstStyle/>
        <a:p>
          <a:endParaRPr lang="en-GB"/>
        </a:p>
      </dgm:t>
    </dgm:pt>
    <dgm:pt modelId="{6E0CB558-702E-054B-8CC2-B5A2223E8EB8}">
      <dgm:prSet phldrT="[Text]"/>
      <dgm:spPr/>
      <dgm:t>
        <a:bodyPr/>
        <a:lstStyle/>
        <a:p>
          <a:r>
            <a:rPr lang="en-GB" dirty="0"/>
            <a:t>Sampling Bias</a:t>
          </a:r>
        </a:p>
      </dgm:t>
    </dgm:pt>
    <dgm:pt modelId="{C88D46E0-6328-0F46-BEF7-FDC2C7631D62}" type="parTrans" cxnId="{DB148229-BF71-944B-B0F9-F8DD3018316F}">
      <dgm:prSet/>
      <dgm:spPr/>
      <dgm:t>
        <a:bodyPr/>
        <a:lstStyle/>
        <a:p>
          <a:endParaRPr lang="en-GB"/>
        </a:p>
      </dgm:t>
    </dgm:pt>
    <dgm:pt modelId="{E00A9F77-F5CE-DB4D-B8D8-F73EDAF9600D}" type="sibTrans" cxnId="{DB148229-BF71-944B-B0F9-F8DD3018316F}">
      <dgm:prSet/>
      <dgm:spPr/>
      <dgm:t>
        <a:bodyPr/>
        <a:lstStyle/>
        <a:p>
          <a:endParaRPr lang="en-GB"/>
        </a:p>
      </dgm:t>
    </dgm:pt>
    <dgm:pt modelId="{8CB25CF5-6945-2140-9DBC-7CDE84908447}">
      <dgm:prSet phldrT="[Text]"/>
      <dgm:spPr/>
      <dgm:t>
        <a:bodyPr/>
        <a:lstStyle/>
        <a:p>
          <a:r>
            <a:rPr lang="en-GB" dirty="0"/>
            <a:t>Research Quality Dataset</a:t>
          </a:r>
        </a:p>
      </dgm:t>
    </dgm:pt>
    <dgm:pt modelId="{FB07F0D9-ABC2-5B43-8EB2-C1E223AA1B61}" type="parTrans" cxnId="{FACA8971-B4C4-EE48-93C7-ECAB70E86E85}">
      <dgm:prSet/>
      <dgm:spPr/>
      <dgm:t>
        <a:bodyPr/>
        <a:lstStyle/>
        <a:p>
          <a:endParaRPr lang="en-GB"/>
        </a:p>
      </dgm:t>
    </dgm:pt>
    <dgm:pt modelId="{CEE00DEB-11C0-084F-A790-143AB3DC9DF9}" type="sibTrans" cxnId="{FACA8971-B4C4-EE48-93C7-ECAB70E86E85}">
      <dgm:prSet/>
      <dgm:spPr/>
      <dgm:t>
        <a:bodyPr/>
        <a:lstStyle/>
        <a:p>
          <a:endParaRPr lang="en-GB"/>
        </a:p>
      </dgm:t>
    </dgm:pt>
    <dgm:pt modelId="{42F638B3-6277-E345-830B-B7FD3CF8C615}" type="pres">
      <dgm:prSet presAssocID="{3EC866A8-7862-F741-B7C9-685AEC40AB7B}" presName="matrix" presStyleCnt="0">
        <dgm:presLayoutVars>
          <dgm:chMax val="1"/>
          <dgm:dir/>
          <dgm:resizeHandles val="exact"/>
        </dgm:presLayoutVars>
      </dgm:prSet>
      <dgm:spPr/>
    </dgm:pt>
    <dgm:pt modelId="{69C09C14-701B-1C46-A9EA-F7B4194E4D93}" type="pres">
      <dgm:prSet presAssocID="{3EC866A8-7862-F741-B7C9-685AEC40AB7B}" presName="axisShape" presStyleLbl="bgShp" presStyleIdx="0" presStyleCnt="1"/>
      <dgm:spPr/>
    </dgm:pt>
    <dgm:pt modelId="{B58BBC33-BF51-B645-8E11-FF03EEE3FB17}" type="pres">
      <dgm:prSet presAssocID="{3EC866A8-7862-F741-B7C9-685AEC40AB7B}" presName="rect1" presStyleLbl="node1" presStyleIdx="0" presStyleCnt="4">
        <dgm:presLayoutVars>
          <dgm:chMax val="0"/>
          <dgm:chPref val="0"/>
          <dgm:bulletEnabled val="1"/>
        </dgm:presLayoutVars>
      </dgm:prSet>
      <dgm:spPr/>
    </dgm:pt>
    <dgm:pt modelId="{76F14053-ADDB-9545-9DAA-CCAC7B3D2AB8}" type="pres">
      <dgm:prSet presAssocID="{3EC866A8-7862-F741-B7C9-685AEC40AB7B}" presName="rect2" presStyleLbl="node1" presStyleIdx="1" presStyleCnt="4">
        <dgm:presLayoutVars>
          <dgm:chMax val="0"/>
          <dgm:chPref val="0"/>
          <dgm:bulletEnabled val="1"/>
        </dgm:presLayoutVars>
      </dgm:prSet>
      <dgm:spPr/>
    </dgm:pt>
    <dgm:pt modelId="{CFE97822-5AFC-1949-B5BC-B86F119EF7C9}" type="pres">
      <dgm:prSet presAssocID="{3EC866A8-7862-F741-B7C9-685AEC40AB7B}" presName="rect3" presStyleLbl="node1" presStyleIdx="2" presStyleCnt="4">
        <dgm:presLayoutVars>
          <dgm:chMax val="0"/>
          <dgm:chPref val="0"/>
          <dgm:bulletEnabled val="1"/>
        </dgm:presLayoutVars>
      </dgm:prSet>
      <dgm:spPr/>
    </dgm:pt>
    <dgm:pt modelId="{492CD587-F9F6-F344-AFE9-7C46E1486E73}" type="pres">
      <dgm:prSet presAssocID="{3EC866A8-7862-F741-B7C9-685AEC40AB7B}" presName="rect4" presStyleLbl="node1" presStyleIdx="3" presStyleCnt="4">
        <dgm:presLayoutVars>
          <dgm:chMax val="0"/>
          <dgm:chPref val="0"/>
          <dgm:bulletEnabled val="1"/>
        </dgm:presLayoutVars>
      </dgm:prSet>
      <dgm:spPr/>
    </dgm:pt>
  </dgm:ptLst>
  <dgm:cxnLst>
    <dgm:cxn modelId="{DB148229-BF71-944B-B0F9-F8DD3018316F}" srcId="{3EC866A8-7862-F741-B7C9-685AEC40AB7B}" destId="{6E0CB558-702E-054B-8CC2-B5A2223E8EB8}" srcOrd="2" destOrd="0" parTransId="{C88D46E0-6328-0F46-BEF7-FDC2C7631D62}" sibTransId="{E00A9F77-F5CE-DB4D-B8D8-F73EDAF9600D}"/>
    <dgm:cxn modelId="{BE310C2E-0713-E24D-86EF-CE1F2E558C51}" type="presOf" srcId="{6E0CB558-702E-054B-8CC2-B5A2223E8EB8}" destId="{CFE97822-5AFC-1949-B5BC-B86F119EF7C9}" srcOrd="0" destOrd="0" presId="urn:microsoft.com/office/officeart/2005/8/layout/matrix2"/>
    <dgm:cxn modelId="{1B224361-3358-F842-AC09-7F028024ED16}" type="presOf" srcId="{3EC866A8-7862-F741-B7C9-685AEC40AB7B}" destId="{42F638B3-6277-E345-830B-B7FD3CF8C615}" srcOrd="0" destOrd="0" presId="urn:microsoft.com/office/officeart/2005/8/layout/matrix2"/>
    <dgm:cxn modelId="{FACA8971-B4C4-EE48-93C7-ECAB70E86E85}" srcId="{3EC866A8-7862-F741-B7C9-685AEC40AB7B}" destId="{8CB25CF5-6945-2140-9DBC-7CDE84908447}" srcOrd="3" destOrd="0" parTransId="{FB07F0D9-ABC2-5B43-8EB2-C1E223AA1B61}" sibTransId="{CEE00DEB-11C0-084F-A790-143AB3DC9DF9}"/>
    <dgm:cxn modelId="{97966F97-2BB5-E54C-B2E7-A89ADFCA6EF3}" srcId="{3EC866A8-7862-F741-B7C9-685AEC40AB7B}" destId="{08428A32-60A9-2340-963B-5A0B21980F28}" srcOrd="1" destOrd="0" parTransId="{A2C7A962-5C3F-134E-8D91-917C30711ECC}" sibTransId="{C1B26596-DC05-1E4C-9508-9E3DB37F4F3F}"/>
    <dgm:cxn modelId="{B5BE2CA1-3B42-9D4D-919A-6276FCFDED1A}" type="presOf" srcId="{08428A32-60A9-2340-963B-5A0B21980F28}" destId="{76F14053-ADDB-9545-9DAA-CCAC7B3D2AB8}" srcOrd="0" destOrd="0" presId="urn:microsoft.com/office/officeart/2005/8/layout/matrix2"/>
    <dgm:cxn modelId="{C33B52B4-BAFA-0648-8197-2FD71FDAB589}" srcId="{3EC866A8-7862-F741-B7C9-685AEC40AB7B}" destId="{53DD18E2-8B73-4048-8989-BD5F5589CC55}" srcOrd="0" destOrd="0" parTransId="{101B49D8-E99B-8545-9EF2-A1F0584EAE40}" sibTransId="{7B8BD4BC-CBBF-2144-B49D-971EEAFCE204}"/>
    <dgm:cxn modelId="{BBB073D2-1B93-3D48-9EDF-6DE8DA5C90ED}" type="presOf" srcId="{53DD18E2-8B73-4048-8989-BD5F5589CC55}" destId="{B58BBC33-BF51-B645-8E11-FF03EEE3FB17}" srcOrd="0" destOrd="0" presId="urn:microsoft.com/office/officeart/2005/8/layout/matrix2"/>
    <dgm:cxn modelId="{C882D6E4-E16E-E145-9C29-884E0D3CBBE4}" type="presOf" srcId="{8CB25CF5-6945-2140-9DBC-7CDE84908447}" destId="{492CD587-F9F6-F344-AFE9-7C46E1486E73}" srcOrd="0" destOrd="0" presId="urn:microsoft.com/office/officeart/2005/8/layout/matrix2"/>
    <dgm:cxn modelId="{335A4777-3DE4-5548-9C58-B4109B144017}" type="presParOf" srcId="{42F638B3-6277-E345-830B-B7FD3CF8C615}" destId="{69C09C14-701B-1C46-A9EA-F7B4194E4D93}" srcOrd="0" destOrd="0" presId="urn:microsoft.com/office/officeart/2005/8/layout/matrix2"/>
    <dgm:cxn modelId="{CB5D06F2-04E7-C743-8700-53168EBC5E9E}" type="presParOf" srcId="{42F638B3-6277-E345-830B-B7FD3CF8C615}" destId="{B58BBC33-BF51-B645-8E11-FF03EEE3FB17}" srcOrd="1" destOrd="0" presId="urn:microsoft.com/office/officeart/2005/8/layout/matrix2"/>
    <dgm:cxn modelId="{F89B5ABC-BCC6-1F48-A527-C71440397798}" type="presParOf" srcId="{42F638B3-6277-E345-830B-B7FD3CF8C615}" destId="{76F14053-ADDB-9545-9DAA-CCAC7B3D2AB8}" srcOrd="2" destOrd="0" presId="urn:microsoft.com/office/officeart/2005/8/layout/matrix2"/>
    <dgm:cxn modelId="{66035B2A-42B1-1642-8224-9DC6AB52E67E}" type="presParOf" srcId="{42F638B3-6277-E345-830B-B7FD3CF8C615}" destId="{CFE97822-5AFC-1949-B5BC-B86F119EF7C9}" srcOrd="3" destOrd="0" presId="urn:microsoft.com/office/officeart/2005/8/layout/matrix2"/>
    <dgm:cxn modelId="{2A03E5AF-C1AA-0242-9D05-CD2523781D6D}" type="presParOf" srcId="{42F638B3-6277-E345-830B-B7FD3CF8C615}" destId="{492CD587-F9F6-F344-AFE9-7C46E1486E73}"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25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WWW</a:t>
          </a:r>
        </a:p>
      </dsp:txBody>
      <dsp:txXfrm>
        <a:off x="324150" y="524906"/>
        <a:ext cx="1539776" cy="1539776"/>
      </dsp:txXfrm>
    </dsp:sp>
    <dsp:sp modelId="{9E437CA1-DD00-654D-8241-DA773C802200}">
      <dsp:nvSpPr>
        <dsp:cNvPr id="0" name=""/>
        <dsp:cNvSpPr/>
      </dsp:nvSpPr>
      <dsp:spPr>
        <a:xfrm rot="18072922">
          <a:off x="2004296"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327078">
          <a:off x="4841455" y="75631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770769"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3025297" y="1161"/>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3025297" y="1161"/>
        <a:ext cx="1804833" cy="646816"/>
      </dsp:txXfrm>
    </dsp:sp>
    <dsp:sp modelId="{991EC27E-EEA6-F34E-8757-DC8FAF85CA17}">
      <dsp:nvSpPr>
        <dsp:cNvPr id="0" name=""/>
        <dsp:cNvSpPr/>
      </dsp:nvSpPr>
      <dsp:spPr>
        <a:xfrm>
          <a:off x="4830130" y="32456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871179">
          <a:off x="221052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528821">
          <a:off x="5047688" y="1115302"/>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770769"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3025297" y="647978"/>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3025297" y="647978"/>
        <a:ext cx="1804833" cy="646816"/>
      </dsp:txXfrm>
    </dsp:sp>
    <dsp:sp modelId="{A333054D-5A0E-9947-B312-F6EED7671A50}">
      <dsp:nvSpPr>
        <dsp:cNvPr id="0" name=""/>
        <dsp:cNvSpPr/>
      </dsp:nvSpPr>
      <dsp:spPr>
        <a:xfrm>
          <a:off x="4830130" y="971386"/>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1728821">
          <a:off x="221052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9071179">
          <a:off x="5047688" y="1474286"/>
          <a:ext cx="597210" cy="0"/>
        </a:xfrm>
        <a:custGeom>
          <a:avLst/>
          <a:gdLst/>
          <a:ahLst/>
          <a:cxnLst/>
          <a:rect l="0" t="0" r="0" b="0"/>
          <a:pathLst>
            <a:path>
              <a:moveTo>
                <a:pt x="0" y="0"/>
              </a:moveTo>
              <a:lnTo>
                <a:pt x="597210"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770769"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3025297" y="1294794"/>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3025297" y="1294794"/>
        <a:ext cx="1804833" cy="646816"/>
      </dsp:txXfrm>
    </dsp:sp>
    <dsp:sp modelId="{CEFA2718-ED72-CC4F-A9CC-6010A91DCE83}">
      <dsp:nvSpPr>
        <dsp:cNvPr id="0" name=""/>
        <dsp:cNvSpPr/>
      </dsp:nvSpPr>
      <dsp:spPr>
        <a:xfrm>
          <a:off x="4830130" y="1618202"/>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527078">
          <a:off x="2004296"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7272922">
          <a:off x="4841455" y="1833269"/>
          <a:ext cx="1009675" cy="0"/>
        </a:xfrm>
        <a:custGeom>
          <a:avLst/>
          <a:gdLst/>
          <a:ahLst/>
          <a:cxnLst/>
          <a:rect l="0" t="0" r="0" b="0"/>
          <a:pathLst>
            <a:path>
              <a:moveTo>
                <a:pt x="0" y="0"/>
              </a:moveTo>
              <a:lnTo>
                <a:pt x="100967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770769"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3025297" y="1941610"/>
          <a:ext cx="180483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3025297" y="1941610"/>
        <a:ext cx="1804833" cy="646816"/>
      </dsp:txXfrm>
    </dsp:sp>
    <dsp:sp modelId="{67DA2835-C04A-6F4E-9879-5ED1C4846824}">
      <dsp:nvSpPr>
        <dsp:cNvPr id="0" name=""/>
        <dsp:cNvSpPr/>
      </dsp:nvSpPr>
      <dsp:spPr>
        <a:xfrm>
          <a:off x="4830130" y="2265019"/>
          <a:ext cx="254527"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5672602"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Retrieve</a:t>
          </a:r>
        </a:p>
      </dsp:txBody>
      <dsp:txXfrm>
        <a:off x="5991500" y="524906"/>
        <a:ext cx="1539776" cy="1539776"/>
      </dsp:txXfrm>
    </dsp:sp>
    <dsp:sp modelId="{111DB785-5702-4341-8A8C-96B9FC5FC34A}">
      <dsp:nvSpPr>
        <dsp:cNvPr id="0" name=""/>
        <dsp:cNvSpPr/>
      </dsp:nvSpPr>
      <dsp:spPr>
        <a:xfrm>
          <a:off x="7850175" y="206008"/>
          <a:ext cx="2177572" cy="217757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r>
            <a:rPr lang="en-GB" sz="3400" kern="1200" dirty="0"/>
            <a:t>Parse</a:t>
          </a:r>
        </a:p>
      </dsp:txBody>
      <dsp:txXfrm>
        <a:off x="8169073" y="524906"/>
        <a:ext cx="1539776" cy="1539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077D-EAD8-3542-BC56-A84DCBBC4D38}">
      <dsp:nvSpPr>
        <dsp:cNvPr id="0" name=""/>
        <dsp:cNvSpPr/>
      </dsp:nvSpPr>
      <dsp:spPr>
        <a:xfrm>
          <a:off x="569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WWW</a:t>
          </a:r>
        </a:p>
      </dsp:txBody>
      <dsp:txXfrm>
        <a:off x="246755" y="712831"/>
        <a:ext cx="1163925" cy="1163925"/>
      </dsp:txXfrm>
    </dsp:sp>
    <dsp:sp modelId="{9E437CA1-DD00-654D-8241-DA773C802200}">
      <dsp:nvSpPr>
        <dsp:cNvPr id="0" name=""/>
        <dsp:cNvSpPr/>
      </dsp:nvSpPr>
      <dsp:spPr>
        <a:xfrm rot="17676665">
          <a:off x="1423505"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B59CA8-97E6-D049-9519-B230A838DF20}">
      <dsp:nvSpPr>
        <dsp:cNvPr id="0" name=""/>
        <dsp:cNvSpPr/>
      </dsp:nvSpPr>
      <dsp:spPr>
        <a:xfrm rot="14723335">
          <a:off x="3568129" y="75631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4C649-D609-0B49-9E7F-11471ADE92A5}">
      <dsp:nvSpPr>
        <dsp:cNvPr id="0" name=""/>
        <dsp:cNvSpPr/>
      </dsp:nvSpPr>
      <dsp:spPr>
        <a:xfrm>
          <a:off x="2096168"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4822D-C1A1-5F42-B6B8-6B227CAA6180}">
      <dsp:nvSpPr>
        <dsp:cNvPr id="0" name=""/>
        <dsp:cNvSpPr/>
      </dsp:nvSpPr>
      <dsp:spPr>
        <a:xfrm>
          <a:off x="2288567" y="1161"/>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HTML</a:t>
          </a:r>
        </a:p>
      </dsp:txBody>
      <dsp:txXfrm>
        <a:off x="2288567" y="1161"/>
        <a:ext cx="1364283" cy="646816"/>
      </dsp:txXfrm>
    </dsp:sp>
    <dsp:sp modelId="{991EC27E-EEA6-F34E-8757-DC8FAF85CA17}">
      <dsp:nvSpPr>
        <dsp:cNvPr id="0" name=""/>
        <dsp:cNvSpPr/>
      </dsp:nvSpPr>
      <dsp:spPr>
        <a:xfrm>
          <a:off x="3652850" y="32456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37D7F7-A721-EF46-84EA-ABBEBC06A04E}">
      <dsp:nvSpPr>
        <dsp:cNvPr id="0" name=""/>
        <dsp:cNvSpPr/>
      </dsp:nvSpPr>
      <dsp:spPr>
        <a:xfrm rot="19437417">
          <a:off x="1653803"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64E8D-51ED-304C-9ABE-CBA2C24110D6}">
      <dsp:nvSpPr>
        <dsp:cNvPr id="0" name=""/>
        <dsp:cNvSpPr/>
      </dsp:nvSpPr>
      <dsp:spPr>
        <a:xfrm rot="12962583">
          <a:off x="3798428" y="1115302"/>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043DCE-57DE-5F43-BFC5-DFE2EE8D6F1B}">
      <dsp:nvSpPr>
        <dsp:cNvPr id="0" name=""/>
        <dsp:cNvSpPr/>
      </dsp:nvSpPr>
      <dsp:spPr>
        <a:xfrm>
          <a:off x="2096168"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A36516-EC01-FB44-9F3D-943CAC75A33B}">
      <dsp:nvSpPr>
        <dsp:cNvPr id="0" name=""/>
        <dsp:cNvSpPr/>
      </dsp:nvSpPr>
      <dsp:spPr>
        <a:xfrm>
          <a:off x="2288567" y="647978"/>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JSON</a:t>
          </a:r>
        </a:p>
      </dsp:txBody>
      <dsp:txXfrm>
        <a:off x="2288567" y="647978"/>
        <a:ext cx="1364283" cy="646816"/>
      </dsp:txXfrm>
    </dsp:sp>
    <dsp:sp modelId="{A333054D-5A0E-9947-B312-F6EED7671A50}">
      <dsp:nvSpPr>
        <dsp:cNvPr id="0" name=""/>
        <dsp:cNvSpPr/>
      </dsp:nvSpPr>
      <dsp:spPr>
        <a:xfrm>
          <a:off x="3652850" y="971386"/>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EB860-8D4A-FB4A-902C-D57C2194923C}">
      <dsp:nvSpPr>
        <dsp:cNvPr id="0" name=""/>
        <dsp:cNvSpPr/>
      </dsp:nvSpPr>
      <dsp:spPr>
        <a:xfrm rot="2162583">
          <a:off x="1653803"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DADDD9-1A07-354D-B49D-3451973FEDA5}">
      <dsp:nvSpPr>
        <dsp:cNvPr id="0" name=""/>
        <dsp:cNvSpPr/>
      </dsp:nvSpPr>
      <dsp:spPr>
        <a:xfrm rot="8637417">
          <a:off x="3798428" y="1474286"/>
          <a:ext cx="489185" cy="0"/>
        </a:xfrm>
        <a:custGeom>
          <a:avLst/>
          <a:gdLst/>
          <a:ahLst/>
          <a:cxnLst/>
          <a:rect l="0" t="0" r="0" b="0"/>
          <a:pathLst>
            <a:path>
              <a:moveTo>
                <a:pt x="0" y="0"/>
              </a:moveTo>
              <a:lnTo>
                <a:pt x="489185"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4673E6-3203-754C-A55C-EAA1A32DD096}">
      <dsp:nvSpPr>
        <dsp:cNvPr id="0" name=""/>
        <dsp:cNvSpPr/>
      </dsp:nvSpPr>
      <dsp:spPr>
        <a:xfrm>
          <a:off x="2096168"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EB3738-E0A7-CA4D-B305-7CEF2613AD46}">
      <dsp:nvSpPr>
        <dsp:cNvPr id="0" name=""/>
        <dsp:cNvSpPr/>
      </dsp:nvSpPr>
      <dsp:spPr>
        <a:xfrm>
          <a:off x="2288567" y="1294794"/>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IMAGES</a:t>
          </a:r>
        </a:p>
      </dsp:txBody>
      <dsp:txXfrm>
        <a:off x="2288567" y="1294794"/>
        <a:ext cx="1364283" cy="646816"/>
      </dsp:txXfrm>
    </dsp:sp>
    <dsp:sp modelId="{CEFA2718-ED72-CC4F-A9CC-6010A91DCE83}">
      <dsp:nvSpPr>
        <dsp:cNvPr id="0" name=""/>
        <dsp:cNvSpPr/>
      </dsp:nvSpPr>
      <dsp:spPr>
        <a:xfrm>
          <a:off x="3652850" y="1618202"/>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070893-98A5-B540-B212-0985DEA0C61A}">
      <dsp:nvSpPr>
        <dsp:cNvPr id="0" name=""/>
        <dsp:cNvSpPr/>
      </dsp:nvSpPr>
      <dsp:spPr>
        <a:xfrm rot="3923335">
          <a:off x="1423505"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FC2905-BA6A-1B47-81A7-0130F02BD612}">
      <dsp:nvSpPr>
        <dsp:cNvPr id="0" name=""/>
        <dsp:cNvSpPr/>
      </dsp:nvSpPr>
      <dsp:spPr>
        <a:xfrm rot="6876665">
          <a:off x="3568129" y="1833269"/>
          <a:ext cx="949782" cy="0"/>
        </a:xfrm>
        <a:custGeom>
          <a:avLst/>
          <a:gdLst/>
          <a:ahLst/>
          <a:cxnLst/>
          <a:rect l="0" t="0" r="0" b="0"/>
          <a:pathLst>
            <a:path>
              <a:moveTo>
                <a:pt x="0" y="0"/>
              </a:moveTo>
              <a:lnTo>
                <a:pt x="949782"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4AA5E8-E115-1C44-ABC6-BBF9CD5B59FB}">
      <dsp:nvSpPr>
        <dsp:cNvPr id="0" name=""/>
        <dsp:cNvSpPr/>
      </dsp:nvSpPr>
      <dsp:spPr>
        <a:xfrm>
          <a:off x="2096168"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013A3-46B9-6E4E-AF4D-BE496D18EA77}">
      <dsp:nvSpPr>
        <dsp:cNvPr id="0" name=""/>
        <dsp:cNvSpPr/>
      </dsp:nvSpPr>
      <dsp:spPr>
        <a:xfrm>
          <a:off x="2288567" y="1941610"/>
          <a:ext cx="1364283" cy="64681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2288567" y="1941610"/>
        <a:ext cx="1364283" cy="646816"/>
      </dsp:txXfrm>
    </dsp:sp>
    <dsp:sp modelId="{67DA2835-C04A-6F4E-9879-5ED1C4846824}">
      <dsp:nvSpPr>
        <dsp:cNvPr id="0" name=""/>
        <dsp:cNvSpPr/>
      </dsp:nvSpPr>
      <dsp:spPr>
        <a:xfrm>
          <a:off x="3652850" y="2265019"/>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AF765E-00EF-1345-9471-7169E13D5A2F}">
      <dsp:nvSpPr>
        <dsp:cNvPr id="0" name=""/>
        <dsp:cNvSpPr/>
      </dsp:nvSpPr>
      <dsp:spPr>
        <a:xfrm>
          <a:off x="4289679"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Retrieve</a:t>
          </a:r>
        </a:p>
      </dsp:txBody>
      <dsp:txXfrm>
        <a:off x="4530736" y="712831"/>
        <a:ext cx="1163925" cy="1163925"/>
      </dsp:txXfrm>
    </dsp:sp>
    <dsp:sp modelId="{111DB785-5702-4341-8A8C-96B9FC5FC34A}">
      <dsp:nvSpPr>
        <dsp:cNvPr id="0" name=""/>
        <dsp:cNvSpPr/>
      </dsp:nvSpPr>
      <dsp:spPr>
        <a:xfrm>
          <a:off x="5935718" y="471774"/>
          <a:ext cx="1646039" cy="164603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r>
            <a:rPr lang="en-GB" sz="2600" kern="1200" dirty="0"/>
            <a:t>Parse</a:t>
          </a:r>
        </a:p>
      </dsp:txBody>
      <dsp:txXfrm>
        <a:off x="6176775" y="712831"/>
        <a:ext cx="1163925" cy="1163925"/>
      </dsp:txXfrm>
    </dsp:sp>
    <dsp:sp modelId="{E4C577F0-CD17-244E-9CC5-673544B41D20}">
      <dsp:nvSpPr>
        <dsp:cNvPr id="0" name=""/>
        <dsp:cNvSpPr/>
      </dsp:nvSpPr>
      <dsp:spPr>
        <a:xfrm rot="19041445">
          <a:off x="7537356" y="840488"/>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17B35B-8B62-C84A-A330-315AF179BAFC}">
      <dsp:nvSpPr>
        <dsp:cNvPr id="0" name=""/>
        <dsp:cNvSpPr/>
      </dsp:nvSpPr>
      <dsp:spPr>
        <a:xfrm>
          <a:off x="8470619" y="47622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D94C59-6BE6-6041-8CA7-8CB6306E17DC}">
      <dsp:nvSpPr>
        <dsp:cNvPr id="0" name=""/>
        <dsp:cNvSpPr/>
      </dsp:nvSpPr>
      <dsp:spPr>
        <a:xfrm>
          <a:off x="8663018" y="6693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CSV</a:t>
          </a:r>
        </a:p>
      </dsp:txBody>
      <dsp:txXfrm>
        <a:off x="8663018" y="66939"/>
        <a:ext cx="1364283" cy="818569"/>
      </dsp:txXfrm>
    </dsp:sp>
    <dsp:sp modelId="{0977AD0F-1ADE-EA4D-AB53-3FE0BFBEF9F3}">
      <dsp:nvSpPr>
        <dsp:cNvPr id="0" name=""/>
        <dsp:cNvSpPr/>
      </dsp:nvSpPr>
      <dsp:spPr>
        <a:xfrm>
          <a:off x="7679532" y="1294794"/>
          <a:ext cx="791086" cy="0"/>
        </a:xfrm>
        <a:custGeom>
          <a:avLst/>
          <a:gdLst/>
          <a:ahLst/>
          <a:cxnLst/>
          <a:rect l="0" t="0" r="0" b="0"/>
          <a:pathLst>
            <a:path>
              <a:moveTo>
                <a:pt x="0" y="0"/>
              </a:moveTo>
              <a:lnTo>
                <a:pt x="791086"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AE35A9-42F2-A04F-A3D5-03EFF0EE40D2}">
      <dsp:nvSpPr>
        <dsp:cNvPr id="0" name=""/>
        <dsp:cNvSpPr/>
      </dsp:nvSpPr>
      <dsp:spPr>
        <a:xfrm>
          <a:off x="8470619" y="129479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059042-775B-8541-AE01-EBC272DE89C3}">
      <dsp:nvSpPr>
        <dsp:cNvPr id="0" name=""/>
        <dsp:cNvSpPr/>
      </dsp:nvSpPr>
      <dsp:spPr>
        <a:xfrm>
          <a:off x="8663018" y="88550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XLSX</a:t>
          </a:r>
        </a:p>
      </dsp:txBody>
      <dsp:txXfrm>
        <a:off x="8663018" y="885509"/>
        <a:ext cx="1364283" cy="818569"/>
      </dsp:txXfrm>
    </dsp:sp>
    <dsp:sp modelId="{D7405959-2542-AA44-915F-64249747B4C1}">
      <dsp:nvSpPr>
        <dsp:cNvPr id="0" name=""/>
        <dsp:cNvSpPr/>
      </dsp:nvSpPr>
      <dsp:spPr>
        <a:xfrm rot="2558555">
          <a:off x="7537356" y="1749100"/>
          <a:ext cx="1075439" cy="0"/>
        </a:xfrm>
        <a:custGeom>
          <a:avLst/>
          <a:gdLst/>
          <a:ahLst/>
          <a:cxnLst/>
          <a:rect l="0" t="0" r="0" b="0"/>
          <a:pathLst>
            <a:path>
              <a:moveTo>
                <a:pt x="0" y="0"/>
              </a:moveTo>
              <a:lnTo>
                <a:pt x="1075439" y="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2C8E85-50A5-0641-AEF6-47A463F49F2A}">
      <dsp:nvSpPr>
        <dsp:cNvPr id="0" name=""/>
        <dsp:cNvSpPr/>
      </dsp:nvSpPr>
      <dsp:spPr>
        <a:xfrm>
          <a:off x="8470619" y="2113364"/>
          <a:ext cx="192398"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69443-310F-954F-B4E9-4CB3D09442D9}">
      <dsp:nvSpPr>
        <dsp:cNvPr id="0" name=""/>
        <dsp:cNvSpPr/>
      </dsp:nvSpPr>
      <dsp:spPr>
        <a:xfrm>
          <a:off x="8663018" y="1704079"/>
          <a:ext cx="1364283" cy="81856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t>...</a:t>
          </a:r>
        </a:p>
      </dsp:txBody>
      <dsp:txXfrm>
        <a:off x="8663018" y="1704079"/>
        <a:ext cx="1364283" cy="818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Data Harvesting</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Business Monitoring</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Snapshot</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Market Research</a:t>
          </a:r>
        </a:p>
      </dsp:txBody>
      <dsp:txXfrm>
        <a:off x="2837426" y="2500082"/>
        <a:ext cx="1627330" cy="16273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82A4A-23AB-3D47-97EF-C3A5C274CBCE}">
      <dsp:nvSpPr>
        <dsp:cNvPr id="0" name=""/>
        <dsp:cNvSpPr/>
      </dsp:nvSpPr>
      <dsp:spPr>
        <a:xfrm>
          <a:off x="0" y="607343"/>
          <a:ext cx="10515600" cy="809792"/>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90F94-DF76-9444-AE13-242A2349F8EC}">
      <dsp:nvSpPr>
        <dsp:cNvPr id="0" name=""/>
        <dsp:cNvSpPr/>
      </dsp:nvSpPr>
      <dsp:spPr>
        <a:xfrm>
          <a:off x="4159"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a:t>API (authorized)</a:t>
          </a:r>
          <a:endParaRPr lang="en-AU" sz="1700" kern="1200"/>
        </a:p>
      </dsp:txBody>
      <dsp:txXfrm>
        <a:off x="4159" y="0"/>
        <a:ext cx="1818408" cy="809792"/>
      </dsp:txXfrm>
    </dsp:sp>
    <dsp:sp modelId="{25F79E8B-B7F0-5B4E-A639-CC57C2A2EED2}">
      <dsp:nvSpPr>
        <dsp:cNvPr id="0" name=""/>
        <dsp:cNvSpPr/>
      </dsp:nvSpPr>
      <dsp:spPr>
        <a:xfrm>
          <a:off x="812139" y="911016"/>
          <a:ext cx="202448" cy="202448"/>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897E6-1A25-6B41-BEFA-4F67E8B97A98}">
      <dsp:nvSpPr>
        <dsp:cNvPr id="0" name=""/>
        <dsp:cNvSpPr/>
      </dsp:nvSpPr>
      <dsp:spPr>
        <a:xfrm>
          <a:off x="1913487"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Manual entry</a:t>
          </a:r>
          <a:endParaRPr lang="en-AU" sz="1700" kern="1200" dirty="0"/>
        </a:p>
      </dsp:txBody>
      <dsp:txXfrm>
        <a:off x="1913487" y="1214687"/>
        <a:ext cx="1818408" cy="809792"/>
      </dsp:txXfrm>
    </dsp:sp>
    <dsp:sp modelId="{7D6FA36A-E295-E24A-B9E9-F49B31C62386}">
      <dsp:nvSpPr>
        <dsp:cNvPr id="0" name=""/>
        <dsp:cNvSpPr/>
      </dsp:nvSpPr>
      <dsp:spPr>
        <a:xfrm>
          <a:off x="2721467" y="911016"/>
          <a:ext cx="202448" cy="202448"/>
        </a:xfrm>
        <a:prstGeom prst="ellipse">
          <a:avLst/>
        </a:prstGeom>
        <a:solidFill>
          <a:schemeClr val="accent4">
            <a:hueOff val="1649984"/>
            <a:satOff val="-7300"/>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103E2-0B19-3D4A-A47C-29494B1D6085}">
      <dsp:nvSpPr>
        <dsp:cNvPr id="0" name=""/>
        <dsp:cNvSpPr/>
      </dsp:nvSpPr>
      <dsp:spPr>
        <a:xfrm>
          <a:off x="3822815"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Interactive sessions</a:t>
          </a:r>
        </a:p>
      </dsp:txBody>
      <dsp:txXfrm>
        <a:off x="3822815" y="0"/>
        <a:ext cx="1818408" cy="809792"/>
      </dsp:txXfrm>
    </dsp:sp>
    <dsp:sp modelId="{42257FD8-99D3-A14F-AAF5-D3FEEADA68C6}">
      <dsp:nvSpPr>
        <dsp:cNvPr id="0" name=""/>
        <dsp:cNvSpPr/>
      </dsp:nvSpPr>
      <dsp:spPr>
        <a:xfrm>
          <a:off x="4630796" y="911016"/>
          <a:ext cx="202448" cy="202448"/>
        </a:xfrm>
        <a:prstGeom prst="ellipse">
          <a:avLst/>
        </a:prstGeom>
        <a:solidFill>
          <a:schemeClr val="accent4">
            <a:hueOff val="3299968"/>
            <a:satOff val="-14601"/>
            <a:lumOff val="-24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E582FC-E199-E346-9BDA-F3A52B9C6B55}">
      <dsp:nvSpPr>
        <dsp:cNvPr id="0" name=""/>
        <dsp:cNvSpPr/>
      </dsp:nvSpPr>
      <dsp:spPr>
        <a:xfrm>
          <a:off x="5732144" y="1214687"/>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Automated extraction</a:t>
          </a:r>
          <a:endParaRPr lang="en-AU" sz="1700" kern="1200" dirty="0"/>
        </a:p>
      </dsp:txBody>
      <dsp:txXfrm>
        <a:off x="5732144" y="1214687"/>
        <a:ext cx="1818408" cy="809792"/>
      </dsp:txXfrm>
    </dsp:sp>
    <dsp:sp modelId="{810DBF6E-9559-F747-95BE-2FBC58937DE3}">
      <dsp:nvSpPr>
        <dsp:cNvPr id="0" name=""/>
        <dsp:cNvSpPr/>
      </dsp:nvSpPr>
      <dsp:spPr>
        <a:xfrm>
          <a:off x="6540124" y="911016"/>
          <a:ext cx="202448" cy="202448"/>
        </a:xfrm>
        <a:prstGeom prst="ellipse">
          <a:avLst/>
        </a:prstGeom>
        <a:solidFill>
          <a:schemeClr val="accent4">
            <a:hueOff val="4949952"/>
            <a:satOff val="-21901"/>
            <a:lumOff val="-36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22FE5-E166-0849-B827-2EAB858696A5}">
      <dsp:nvSpPr>
        <dsp:cNvPr id="0" name=""/>
        <dsp:cNvSpPr/>
      </dsp:nvSpPr>
      <dsp:spPr>
        <a:xfrm>
          <a:off x="7641472" y="0"/>
          <a:ext cx="1818408" cy="809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API (…unauthorized)</a:t>
          </a:r>
          <a:endParaRPr lang="en-AU" sz="1700" kern="1200" dirty="0"/>
        </a:p>
      </dsp:txBody>
      <dsp:txXfrm>
        <a:off x="7641472" y="0"/>
        <a:ext cx="1818408" cy="809792"/>
      </dsp:txXfrm>
    </dsp:sp>
    <dsp:sp modelId="{0C48C49A-CC62-6945-AEF7-FF3195D1DD5C}">
      <dsp:nvSpPr>
        <dsp:cNvPr id="0" name=""/>
        <dsp:cNvSpPr/>
      </dsp:nvSpPr>
      <dsp:spPr>
        <a:xfrm>
          <a:off x="8449452" y="911016"/>
          <a:ext cx="202448" cy="202448"/>
        </a:xfrm>
        <a:prstGeom prst="ellipse">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09C14-701B-1C46-A9EA-F7B4194E4D93}">
      <dsp:nvSpPr>
        <dsp:cNvPr id="0" name=""/>
        <dsp:cNvSpPr/>
      </dsp:nvSpPr>
      <dsp:spPr>
        <a:xfrm>
          <a:off x="337343" y="0"/>
          <a:ext cx="4508500" cy="45085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BC33-BF51-B645-8E11-FF03EEE3FB17}">
      <dsp:nvSpPr>
        <dsp:cNvPr id="0" name=""/>
        <dsp:cNvSpPr/>
      </dsp:nvSpPr>
      <dsp:spPr>
        <a:xfrm>
          <a:off x="630396" y="293052"/>
          <a:ext cx="1803400" cy="180340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dsp:txBody>
      <dsp:txXfrm>
        <a:off x="718431" y="381087"/>
        <a:ext cx="1627330" cy="1627330"/>
      </dsp:txXfrm>
    </dsp:sp>
    <dsp:sp modelId="{76F14053-ADDB-9545-9DAA-CCAC7B3D2AB8}">
      <dsp:nvSpPr>
        <dsp:cNvPr id="0" name=""/>
        <dsp:cNvSpPr/>
      </dsp:nvSpPr>
      <dsp:spPr>
        <a:xfrm>
          <a:off x="2749391" y="293052"/>
          <a:ext cx="1803400" cy="1803400"/>
        </a:xfrm>
        <a:prstGeom prst="roundRect">
          <a:avLst/>
        </a:prstGeom>
        <a:solidFill>
          <a:schemeClr val="accent4">
            <a:hueOff val="2199979"/>
            <a:satOff val="-9734"/>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dsp:txBody>
      <dsp:txXfrm>
        <a:off x="2837426" y="381087"/>
        <a:ext cx="1627330" cy="1627330"/>
      </dsp:txXfrm>
    </dsp:sp>
    <dsp:sp modelId="{CFE97822-5AFC-1949-B5BC-B86F119EF7C9}">
      <dsp:nvSpPr>
        <dsp:cNvPr id="0" name=""/>
        <dsp:cNvSpPr/>
      </dsp:nvSpPr>
      <dsp:spPr>
        <a:xfrm>
          <a:off x="630396" y="2412047"/>
          <a:ext cx="1803400" cy="1803400"/>
        </a:xfrm>
        <a:prstGeom prst="roundRect">
          <a:avLst/>
        </a:prstGeom>
        <a:solidFill>
          <a:schemeClr val="accent4">
            <a:hueOff val="4399958"/>
            <a:satOff val="-19468"/>
            <a:lumOff val="-32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dsp:txBody>
      <dsp:txXfrm>
        <a:off x="718431" y="2500082"/>
        <a:ext cx="1627330" cy="1627330"/>
      </dsp:txXfrm>
    </dsp:sp>
    <dsp:sp modelId="{492CD587-F9F6-F344-AFE9-7C46E1486E73}">
      <dsp:nvSpPr>
        <dsp:cNvPr id="0" name=""/>
        <dsp:cNvSpPr/>
      </dsp:nvSpPr>
      <dsp:spPr>
        <a:xfrm>
          <a:off x="2749391" y="2412047"/>
          <a:ext cx="1803400" cy="1803400"/>
        </a:xfrm>
        <a:prstGeom prst="roundRect">
          <a:avLst/>
        </a:prstGeom>
        <a:solidFill>
          <a:schemeClr val="accent4">
            <a:hueOff val="6599937"/>
            <a:satOff val="-29202"/>
            <a:lumOff val="-49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dsp:txBody>
      <dsp:txXfrm>
        <a:off x="2837426" y="2500082"/>
        <a:ext cx="1627330" cy="1627330"/>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5AD42-6BE9-304A-958A-1C6A9B9B641B}" type="datetimeFigureOut">
              <a:rPr lang="en-US" smtClean="0"/>
              <a:t>4/6/24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F6B02-E136-B443-9401-AD19BAB4C60A}" type="slidenum">
              <a:rPr lang="en-US" smtClean="0"/>
              <a:t>‹#›</a:t>
            </a:fld>
            <a:endParaRPr lang="en-US"/>
          </a:p>
        </p:txBody>
      </p:sp>
    </p:spTree>
    <p:extLst>
      <p:ext uri="{BB962C8B-B14F-4D97-AF65-F5344CB8AC3E}">
        <p14:creationId xmlns:p14="http://schemas.microsoft.com/office/powerpoint/2010/main" val="1722680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webs-scraped data? </a:t>
            </a:r>
          </a:p>
          <a:p>
            <a:r>
              <a:rPr lang="en-US" dirty="0"/>
              <a:t>But downloading a dataset from a website doesn’t quite fit in our common understanding of web-scraped data…</a:t>
            </a:r>
          </a:p>
          <a:p>
            <a:r>
              <a:rPr lang="en-US" dirty="0"/>
              <a:t>A different collection method leads to different qualities of the data</a:t>
            </a:r>
          </a:p>
        </p:txBody>
      </p:sp>
      <p:sp>
        <p:nvSpPr>
          <p:cNvPr id="4" name="Slide Number Placeholder 3"/>
          <p:cNvSpPr>
            <a:spLocks noGrp="1"/>
          </p:cNvSpPr>
          <p:nvPr>
            <p:ph type="sldNum" sz="quarter" idx="5"/>
          </p:nvPr>
        </p:nvSpPr>
        <p:spPr/>
        <p:txBody>
          <a:bodyPr/>
          <a:lstStyle/>
          <a:p>
            <a:fld id="{19CF6B02-E136-B443-9401-AD19BAB4C60A}" type="slidenum">
              <a:rPr lang="en-US" smtClean="0"/>
              <a:t>7</a:t>
            </a:fld>
            <a:endParaRPr lang="en-US"/>
          </a:p>
        </p:txBody>
      </p:sp>
    </p:spTree>
    <p:extLst>
      <p:ext uri="{BB962C8B-B14F-4D97-AF65-F5344CB8AC3E}">
        <p14:creationId xmlns:p14="http://schemas.microsoft.com/office/powerpoint/2010/main" val="1724203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17</a:t>
            </a:fld>
            <a:endParaRPr lang="en-US"/>
          </a:p>
        </p:txBody>
      </p:sp>
    </p:spTree>
    <p:extLst>
      <p:ext uri="{BB962C8B-B14F-4D97-AF65-F5344CB8AC3E}">
        <p14:creationId xmlns:p14="http://schemas.microsoft.com/office/powerpoint/2010/main" val="267353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19</a:t>
            </a:fld>
            <a:endParaRPr lang="en-US"/>
          </a:p>
        </p:txBody>
      </p:sp>
    </p:spTree>
    <p:extLst>
      <p:ext uri="{BB962C8B-B14F-4D97-AF65-F5344CB8AC3E}">
        <p14:creationId xmlns:p14="http://schemas.microsoft.com/office/powerpoint/2010/main" val="334794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Operational risk</a:t>
            </a:r>
          </a:p>
        </p:txBody>
      </p:sp>
      <p:sp>
        <p:nvSpPr>
          <p:cNvPr id="4" name="Slide Number Placeholder 3"/>
          <p:cNvSpPr>
            <a:spLocks noGrp="1"/>
          </p:cNvSpPr>
          <p:nvPr>
            <p:ph type="sldNum" sz="quarter" idx="5"/>
          </p:nvPr>
        </p:nvSpPr>
        <p:spPr/>
        <p:txBody>
          <a:bodyPr/>
          <a:lstStyle/>
          <a:p>
            <a:fld id="{19CF6B02-E136-B443-9401-AD19BAB4C60A}" type="slidenum">
              <a:rPr lang="en-US" smtClean="0"/>
              <a:t>22</a:t>
            </a:fld>
            <a:endParaRPr lang="en-US"/>
          </a:p>
        </p:txBody>
      </p:sp>
    </p:spTree>
    <p:extLst>
      <p:ext uri="{BB962C8B-B14F-4D97-AF65-F5344CB8AC3E}">
        <p14:creationId xmlns:p14="http://schemas.microsoft.com/office/powerpoint/2010/main" val="565828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operational/collection risk comes from!</a:t>
            </a:r>
          </a:p>
        </p:txBody>
      </p:sp>
      <p:sp>
        <p:nvSpPr>
          <p:cNvPr id="4" name="Slide Number Placeholder 3"/>
          <p:cNvSpPr>
            <a:spLocks noGrp="1"/>
          </p:cNvSpPr>
          <p:nvPr>
            <p:ph type="sldNum" sz="quarter" idx="5"/>
          </p:nvPr>
        </p:nvSpPr>
        <p:spPr/>
        <p:txBody>
          <a:bodyPr/>
          <a:lstStyle/>
          <a:p>
            <a:fld id="{19CF6B02-E136-B443-9401-AD19BAB4C60A}" type="slidenum">
              <a:rPr lang="en-US" smtClean="0"/>
              <a:t>23</a:t>
            </a:fld>
            <a:endParaRPr lang="en-US"/>
          </a:p>
        </p:txBody>
      </p:sp>
    </p:spTree>
    <p:extLst>
      <p:ext uri="{BB962C8B-B14F-4D97-AF65-F5344CB8AC3E}">
        <p14:creationId xmlns:p14="http://schemas.microsoft.com/office/powerpoint/2010/main" val="1329691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to google, learn by osmosis in demo</a:t>
            </a:r>
          </a:p>
        </p:txBody>
      </p:sp>
      <p:sp>
        <p:nvSpPr>
          <p:cNvPr id="4" name="Slide Number Placeholder 3"/>
          <p:cNvSpPr>
            <a:spLocks noGrp="1"/>
          </p:cNvSpPr>
          <p:nvPr>
            <p:ph type="sldNum" sz="quarter" idx="5"/>
          </p:nvPr>
        </p:nvSpPr>
        <p:spPr/>
        <p:txBody>
          <a:bodyPr/>
          <a:lstStyle/>
          <a:p>
            <a:fld id="{19CF6B02-E136-B443-9401-AD19BAB4C60A}" type="slidenum">
              <a:rPr lang="en-US" smtClean="0"/>
              <a:t>25</a:t>
            </a:fld>
            <a:endParaRPr lang="en-US"/>
          </a:p>
        </p:txBody>
      </p:sp>
    </p:spTree>
    <p:extLst>
      <p:ext uri="{BB962C8B-B14F-4D97-AF65-F5344CB8AC3E}">
        <p14:creationId xmlns:p14="http://schemas.microsoft.com/office/powerpoint/2010/main" val="283806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method you use depends on the website architecture</a:t>
            </a:r>
          </a:p>
          <a:p>
            <a:pPr marL="285750" lvl="0" indent="-285750" defTabSz="1022350">
              <a:lnSpc>
                <a:spcPct val="90000"/>
              </a:lnSpc>
              <a:spcBef>
                <a:spcPct val="0"/>
              </a:spcBef>
              <a:spcAft>
                <a:spcPct val="35000"/>
              </a:spcAft>
              <a:buFont typeface="Arial" panose="020B0604020202020204" pitchFamily="34" charset="0"/>
              <a:buChar char="•"/>
            </a:pPr>
            <a:r>
              <a:rPr lang="en-US" sz="1800" kern="1200" dirty="0"/>
              <a:t>concurrent* collection &amp; parsing</a:t>
            </a:r>
          </a:p>
          <a:p>
            <a:pPr marL="285750" lvl="1" indent="-285750" algn="l" defTabSz="800100">
              <a:lnSpc>
                <a:spcPct val="90000"/>
              </a:lnSpc>
              <a:spcBef>
                <a:spcPct val="0"/>
              </a:spcBef>
              <a:spcAft>
                <a:spcPct val="15000"/>
              </a:spcAft>
              <a:buFont typeface="Arial" panose="020B0604020202020204" pitchFamily="34" charset="0"/>
              <a:buChar char="•"/>
            </a:pPr>
            <a:r>
              <a:rPr lang="en-US" sz="1800" kern="1200" dirty="0"/>
              <a:t>human errors</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27</a:t>
            </a:fld>
            <a:endParaRPr lang="en-US"/>
          </a:p>
        </p:txBody>
      </p:sp>
    </p:spTree>
    <p:extLst>
      <p:ext uri="{BB962C8B-B14F-4D97-AF65-F5344CB8AC3E}">
        <p14:creationId xmlns:p14="http://schemas.microsoft.com/office/powerpoint/2010/main" val="616509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parsing is depends on what formats are available &amp; what you are looking to collect</a:t>
            </a:r>
          </a:p>
          <a:p>
            <a:r>
              <a:rPr lang="en-US" dirty="0"/>
              <a:t>- PDFs, getting data out</a:t>
            </a:r>
          </a:p>
        </p:txBody>
      </p:sp>
      <p:sp>
        <p:nvSpPr>
          <p:cNvPr id="4" name="Slide Number Placeholder 3"/>
          <p:cNvSpPr>
            <a:spLocks noGrp="1"/>
          </p:cNvSpPr>
          <p:nvPr>
            <p:ph type="sldNum" sz="quarter" idx="5"/>
          </p:nvPr>
        </p:nvSpPr>
        <p:spPr/>
        <p:txBody>
          <a:bodyPr/>
          <a:lstStyle/>
          <a:p>
            <a:fld id="{19CF6B02-E136-B443-9401-AD19BAB4C60A}" type="slidenum">
              <a:rPr lang="en-US" smtClean="0"/>
              <a:t>28</a:t>
            </a:fld>
            <a:endParaRPr lang="en-US"/>
          </a:p>
        </p:txBody>
      </p:sp>
    </p:spTree>
    <p:extLst>
      <p:ext uri="{BB962C8B-B14F-4D97-AF65-F5344CB8AC3E}">
        <p14:creationId xmlns:p14="http://schemas.microsoft.com/office/powerpoint/2010/main" val="1030556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Polite: query &amp; response// traffic &amp; server load --- DON’T CRASH THE WEBSITE</a:t>
            </a:r>
          </a:p>
          <a:p>
            <a:r>
              <a:rPr lang="en-US" dirty="0"/>
              <a:t>- API (authorized)</a:t>
            </a:r>
          </a:p>
          <a:p>
            <a:r>
              <a:rPr lang="en-US" dirty="0"/>
              <a:t>- Manual entry</a:t>
            </a:r>
          </a:p>
          <a:p>
            <a:r>
              <a:rPr lang="en-US" dirty="0"/>
              <a:t>- Interactive sessions – </a:t>
            </a:r>
            <a:r>
              <a:rPr lang="en-US" dirty="0" err="1"/>
              <a:t>robots.txt</a:t>
            </a:r>
            <a:endParaRPr lang="en-US" dirty="0"/>
          </a:p>
          <a:p>
            <a:r>
              <a:rPr lang="en-US" dirty="0"/>
              <a:t>- Automated extraction – </a:t>
            </a:r>
            <a:r>
              <a:rPr lang="en-US" dirty="0" err="1"/>
              <a:t>robots.txt</a:t>
            </a:r>
            <a:r>
              <a:rPr lang="en-US" dirty="0"/>
              <a:t>, {polite}</a:t>
            </a:r>
          </a:p>
          <a:p>
            <a:r>
              <a:rPr lang="en-US" dirty="0"/>
              <a:t>- API (…unauthorized) – OPTUS leak “hack”</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32</a:t>
            </a:fld>
            <a:endParaRPr lang="en-US"/>
          </a:p>
        </p:txBody>
      </p:sp>
    </p:spTree>
    <p:extLst>
      <p:ext uri="{BB962C8B-B14F-4D97-AF65-F5344CB8AC3E}">
        <p14:creationId xmlns:p14="http://schemas.microsoft.com/office/powerpoint/2010/main" val="4286925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hire an RA</a:t>
            </a:r>
          </a:p>
          <a:p>
            <a:pPr marL="742950" lvl="1" indent="-285750"/>
            <a:r>
              <a:rPr lang="en-US" dirty="0"/>
              <a:t>Inspect webpage</a:t>
            </a:r>
          </a:p>
          <a:p>
            <a:pPr marL="1200150" lvl="2" indent="-285750"/>
            <a:r>
              <a:rPr lang="en-US" dirty="0"/>
              <a:t>pinpoint data interfaces</a:t>
            </a:r>
          </a:p>
          <a:p>
            <a:pPr marL="742950" lvl="1" indent="-285750"/>
            <a:r>
              <a:rPr lang="en-US" dirty="0"/>
              <a:t>Assess website consistency</a:t>
            </a:r>
          </a:p>
          <a:p>
            <a:pPr marL="1200150" lvl="2" indent="-285750"/>
            <a:r>
              <a:rPr lang="en-US" dirty="0"/>
              <a:t>Webpage differences (different companies)</a:t>
            </a:r>
          </a:p>
          <a:p>
            <a:pPr marL="285750" indent="-285750">
              <a:buFont typeface="Arial" panose="020B0604020202020204" pitchFamily="34" charset="0"/>
              <a:buChar char="•"/>
            </a:pPr>
            <a:r>
              <a:rPr lang="en-US" dirty="0"/>
              <a:t>Consider business incentives (website owner motives)</a:t>
            </a:r>
          </a:p>
          <a:p>
            <a:pPr marL="742950" lvl="1" indent="-285750">
              <a:buFont typeface="Arial" panose="020B0604020202020204" pitchFamily="34" charset="0"/>
              <a:buChar char="•"/>
            </a:pPr>
            <a:r>
              <a:rPr lang="en-US" dirty="0"/>
              <a:t>(i.e. more proprietary value = more barriers/obfuscation)</a:t>
            </a:r>
          </a:p>
          <a:p>
            <a:pPr marL="1200150" lvl="2" indent="-285750">
              <a:buFont typeface="Arial" panose="020B0604020202020204" pitchFamily="34" charset="0"/>
              <a:buChar char="•"/>
            </a:pPr>
            <a:r>
              <a:rPr lang="en-US" dirty="0"/>
              <a:t>Temporary passwords/cookies </a:t>
            </a:r>
            <a:r>
              <a:rPr lang="en-US" dirty="0">
                <a:sym typeface="Wingdings" pitchFamily="2" charset="2"/>
              </a:rPr>
              <a:t> dynamic content</a:t>
            </a:r>
            <a:endParaRPr lang="en-US" dirty="0"/>
          </a:p>
          <a:p>
            <a:pPr marL="742950" lvl="1" indent="-285750">
              <a:buFont typeface="Arial" panose="020B0604020202020204" pitchFamily="34" charset="0"/>
              <a:buChar char="•"/>
            </a:pPr>
            <a:r>
              <a:rPr lang="en-US" dirty="0"/>
              <a:t>More complexity = more likely RA skills could limit project success</a:t>
            </a:r>
          </a:p>
          <a:p>
            <a:pPr marL="285750" indent="-285750">
              <a:buFont typeface="Arial" panose="020B0604020202020204" pitchFamily="34" charset="0"/>
              <a:buChar char="•"/>
            </a:pPr>
            <a:r>
              <a:rPr lang="en-US" dirty="0"/>
              <a:t>Hire for etiquette, likely methods, not just “web-scraping”</a:t>
            </a:r>
          </a:p>
          <a:p>
            <a:pPr marL="285750" indent="-285750">
              <a:buFont typeface="Arial" panose="020B0604020202020204" pitchFamily="34" charset="0"/>
              <a:buChar char="•"/>
            </a:pPr>
            <a:r>
              <a:rPr lang="en-US" dirty="0"/>
              <a:t>Consider industry data partner</a:t>
            </a:r>
          </a:p>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34</a:t>
            </a:fld>
            <a:endParaRPr lang="en-US"/>
          </a:p>
        </p:txBody>
      </p:sp>
    </p:spTree>
    <p:extLst>
      <p:ext uri="{BB962C8B-B14F-4D97-AF65-F5344CB8AC3E}">
        <p14:creationId xmlns:p14="http://schemas.microsoft.com/office/powerpoint/2010/main" val="4011773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to my work between maintenance trap &amp; research quality</a:t>
            </a:r>
          </a:p>
        </p:txBody>
      </p:sp>
      <p:sp>
        <p:nvSpPr>
          <p:cNvPr id="4" name="Slide Number Placeholder 3"/>
          <p:cNvSpPr>
            <a:spLocks noGrp="1"/>
          </p:cNvSpPr>
          <p:nvPr>
            <p:ph type="sldNum" sz="quarter" idx="5"/>
          </p:nvPr>
        </p:nvSpPr>
        <p:spPr/>
        <p:txBody>
          <a:bodyPr/>
          <a:lstStyle/>
          <a:p>
            <a:fld id="{19CF6B02-E136-B443-9401-AD19BAB4C60A}" type="slidenum">
              <a:rPr lang="en-US" smtClean="0"/>
              <a:t>40</a:t>
            </a:fld>
            <a:endParaRPr lang="en-US"/>
          </a:p>
        </p:txBody>
      </p:sp>
    </p:spTree>
    <p:extLst>
      <p:ext uri="{BB962C8B-B14F-4D97-AF65-F5344CB8AC3E}">
        <p14:creationId xmlns:p14="http://schemas.microsoft.com/office/powerpoint/2010/main" val="183695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can be web-scraped data?</a:t>
            </a:r>
          </a:p>
          <a:p>
            <a:r>
              <a:rPr lang="en-US" dirty="0"/>
              <a:t>But downloading a dataset from a website doesn’t quite fit in our common understanding of web-scraped data…</a:t>
            </a:r>
          </a:p>
          <a:p>
            <a:r>
              <a:rPr lang="en-US" dirty="0"/>
              <a:t>- Web data (delivered on a platter)</a:t>
            </a:r>
          </a:p>
          <a:p>
            <a:r>
              <a:rPr lang="en-US" dirty="0"/>
              <a:t>Different collection method leads to different qualities of the data</a:t>
            </a:r>
          </a:p>
          <a:p>
            <a:pPr marL="171450" indent="-171450">
              <a:buFontTx/>
              <a:buChar char="-"/>
            </a:pPr>
            <a:r>
              <a:rPr lang="en-US" dirty="0"/>
              <a:t>”messiness”: practical &amp; conceptual</a:t>
            </a:r>
          </a:p>
          <a:p>
            <a:pPr marL="171450" indent="-171450">
              <a:buFontTx/>
              <a:buChar char="-"/>
            </a:pPr>
            <a:r>
              <a:rPr lang="en-US" dirty="0"/>
              <a:t>Parsing</a:t>
            </a:r>
          </a:p>
          <a:p>
            <a:pPr marL="171450" indent="-171450">
              <a:buFontTx/>
              <a:buChar char="-"/>
            </a:pPr>
            <a:r>
              <a:rPr lang="en-US" dirty="0"/>
              <a:t>Data quality/description</a:t>
            </a:r>
          </a:p>
        </p:txBody>
      </p:sp>
      <p:sp>
        <p:nvSpPr>
          <p:cNvPr id="4" name="Slide Number Placeholder 3"/>
          <p:cNvSpPr>
            <a:spLocks noGrp="1"/>
          </p:cNvSpPr>
          <p:nvPr>
            <p:ph type="sldNum" sz="quarter" idx="5"/>
          </p:nvPr>
        </p:nvSpPr>
        <p:spPr/>
        <p:txBody>
          <a:bodyPr/>
          <a:lstStyle/>
          <a:p>
            <a:fld id="{19CF6B02-E136-B443-9401-AD19BAB4C60A}" type="slidenum">
              <a:rPr lang="en-US" smtClean="0"/>
              <a:t>8</a:t>
            </a:fld>
            <a:endParaRPr lang="en-US"/>
          </a:p>
        </p:txBody>
      </p:sp>
    </p:spTree>
    <p:extLst>
      <p:ext uri="{BB962C8B-B14F-4D97-AF65-F5344CB8AC3E}">
        <p14:creationId xmlns:p14="http://schemas.microsoft.com/office/powerpoint/2010/main" val="69328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41</a:t>
            </a:fld>
            <a:endParaRPr lang="en-US"/>
          </a:p>
        </p:txBody>
      </p:sp>
    </p:spTree>
    <p:extLst>
      <p:ext uri="{BB962C8B-B14F-4D97-AF65-F5344CB8AC3E}">
        <p14:creationId xmlns:p14="http://schemas.microsoft.com/office/powerpoint/2010/main" val="2546737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Incentives &amp; dynamics of the internet as an information generating and storing system vs. libraries</a:t>
            </a:r>
          </a:p>
        </p:txBody>
      </p:sp>
      <p:sp>
        <p:nvSpPr>
          <p:cNvPr id="4" name="Slide Number Placeholder 3"/>
          <p:cNvSpPr>
            <a:spLocks noGrp="1"/>
          </p:cNvSpPr>
          <p:nvPr>
            <p:ph type="sldNum" sz="quarter" idx="5"/>
          </p:nvPr>
        </p:nvSpPr>
        <p:spPr/>
        <p:txBody>
          <a:bodyPr/>
          <a:lstStyle/>
          <a:p>
            <a:fld id="{19CF6B02-E136-B443-9401-AD19BAB4C60A}" type="slidenum">
              <a:rPr lang="en-US" smtClean="0"/>
              <a:t>10</a:t>
            </a:fld>
            <a:endParaRPr lang="en-US"/>
          </a:p>
        </p:txBody>
      </p:sp>
    </p:spTree>
    <p:extLst>
      <p:ext uri="{BB962C8B-B14F-4D97-AF65-F5344CB8AC3E}">
        <p14:creationId xmlns:p14="http://schemas.microsoft.com/office/powerpoint/2010/main" val="367123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11</a:t>
            </a:fld>
            <a:endParaRPr lang="en-US"/>
          </a:p>
        </p:txBody>
      </p:sp>
    </p:spTree>
    <p:extLst>
      <p:ext uri="{BB962C8B-B14F-4D97-AF65-F5344CB8AC3E}">
        <p14:creationId xmlns:p14="http://schemas.microsoft.com/office/powerpoint/2010/main" val="273207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to the audience – who can guess why the </a:t>
            </a:r>
            <a:r>
              <a:rPr lang="en-US" dirty="0" err="1"/>
              <a:t>facebook</a:t>
            </a:r>
            <a:r>
              <a:rPr lang="en-US" dirty="0"/>
              <a:t> estimate was so wrong?</a:t>
            </a:r>
          </a:p>
        </p:txBody>
      </p:sp>
      <p:sp>
        <p:nvSpPr>
          <p:cNvPr id="4" name="Slide Number Placeholder 3"/>
          <p:cNvSpPr>
            <a:spLocks noGrp="1"/>
          </p:cNvSpPr>
          <p:nvPr>
            <p:ph type="sldNum" sz="quarter" idx="5"/>
          </p:nvPr>
        </p:nvSpPr>
        <p:spPr/>
        <p:txBody>
          <a:bodyPr/>
          <a:lstStyle/>
          <a:p>
            <a:fld id="{19CF6B02-E136-B443-9401-AD19BAB4C60A}" type="slidenum">
              <a:rPr lang="en-US" smtClean="0"/>
              <a:t>12</a:t>
            </a:fld>
            <a:endParaRPr lang="en-US"/>
          </a:p>
        </p:txBody>
      </p:sp>
    </p:spTree>
    <p:extLst>
      <p:ext uri="{BB962C8B-B14F-4D97-AF65-F5344CB8AC3E}">
        <p14:creationId xmlns:p14="http://schemas.microsoft.com/office/powerpoint/2010/main" val="258776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13</a:t>
            </a:fld>
            <a:endParaRPr lang="en-US"/>
          </a:p>
        </p:txBody>
      </p:sp>
    </p:spTree>
    <p:extLst>
      <p:ext uri="{BB962C8B-B14F-4D97-AF65-F5344CB8AC3E}">
        <p14:creationId xmlns:p14="http://schemas.microsoft.com/office/powerpoint/2010/main" val="121541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14</a:t>
            </a:fld>
            <a:endParaRPr lang="en-US"/>
          </a:p>
        </p:txBody>
      </p:sp>
    </p:spTree>
    <p:extLst>
      <p:ext uri="{BB962C8B-B14F-4D97-AF65-F5344CB8AC3E}">
        <p14:creationId xmlns:p14="http://schemas.microsoft.com/office/powerpoint/2010/main" val="6849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15</a:t>
            </a:fld>
            <a:endParaRPr lang="en-US"/>
          </a:p>
        </p:txBody>
      </p:sp>
    </p:spTree>
    <p:extLst>
      <p:ext uri="{BB962C8B-B14F-4D97-AF65-F5344CB8AC3E}">
        <p14:creationId xmlns:p14="http://schemas.microsoft.com/office/powerpoint/2010/main" val="424527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F6B02-E136-B443-9401-AD19BAB4C60A}" type="slidenum">
              <a:rPr lang="en-US" smtClean="0"/>
              <a:t>16</a:t>
            </a:fld>
            <a:endParaRPr lang="en-US"/>
          </a:p>
        </p:txBody>
      </p:sp>
    </p:spTree>
    <p:extLst>
      <p:ext uri="{BB962C8B-B14F-4D97-AF65-F5344CB8AC3E}">
        <p14:creationId xmlns:p14="http://schemas.microsoft.com/office/powerpoint/2010/main" val="366852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5E9E-C89C-24D2-A6EE-A684EBF151E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C199D40-A45D-A3BA-7A18-C5887FB047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33416A-5391-83FE-05F6-C743352EB049}"/>
              </a:ext>
            </a:extLst>
          </p:cNvPr>
          <p:cNvSpPr>
            <a:spLocks noGrp="1"/>
          </p:cNvSpPr>
          <p:nvPr>
            <p:ph type="dt" sz="half" idx="10"/>
          </p:nvPr>
        </p:nvSpPr>
        <p:spPr/>
        <p:txBody>
          <a:bodyPr/>
          <a:lstStyle/>
          <a:p>
            <a:fld id="{645B6FC7-84D0-3B43-A299-FA77A31464AD}" type="datetime1">
              <a:rPr lang="en-AU" smtClean="0"/>
              <a:t>6/4/2024</a:t>
            </a:fld>
            <a:endParaRPr lang="en-US"/>
          </a:p>
        </p:txBody>
      </p:sp>
      <p:sp>
        <p:nvSpPr>
          <p:cNvPr id="5" name="Footer Placeholder 4">
            <a:extLst>
              <a:ext uri="{FF2B5EF4-FFF2-40B4-BE49-F238E27FC236}">
                <a16:creationId xmlns:a16="http://schemas.microsoft.com/office/drawing/2014/main" id="{66AF6986-553F-07DC-5F5B-11B8A675832A}"/>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6" name="Slide Number Placeholder 5">
            <a:extLst>
              <a:ext uri="{FF2B5EF4-FFF2-40B4-BE49-F238E27FC236}">
                <a16:creationId xmlns:a16="http://schemas.microsoft.com/office/drawing/2014/main" id="{7E4C3D78-BC32-78CD-0132-247267B9A88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979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BA18-D4F6-FC39-65A2-4114A22A64C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B15030-8A6E-E427-18AA-F84B03478D3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31D76C1-DF07-D761-8BE5-A1A358A1DA98}"/>
              </a:ext>
            </a:extLst>
          </p:cNvPr>
          <p:cNvSpPr>
            <a:spLocks noGrp="1"/>
          </p:cNvSpPr>
          <p:nvPr>
            <p:ph type="dt" sz="half" idx="10"/>
          </p:nvPr>
        </p:nvSpPr>
        <p:spPr/>
        <p:txBody>
          <a:bodyPr/>
          <a:lstStyle/>
          <a:p>
            <a:fld id="{B79C5866-0785-2E4C-B90E-97B693EBB778}" type="datetime1">
              <a:rPr lang="en-AU" smtClean="0"/>
              <a:t>6/4/2024</a:t>
            </a:fld>
            <a:endParaRPr lang="en-US"/>
          </a:p>
        </p:txBody>
      </p:sp>
      <p:sp>
        <p:nvSpPr>
          <p:cNvPr id="5" name="Footer Placeholder 4">
            <a:extLst>
              <a:ext uri="{FF2B5EF4-FFF2-40B4-BE49-F238E27FC236}">
                <a16:creationId xmlns:a16="http://schemas.microsoft.com/office/drawing/2014/main" id="{358EE08B-E2A1-708A-C4A2-878C3FE79275}"/>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6" name="Slide Number Placeholder 5">
            <a:extLst>
              <a:ext uri="{FF2B5EF4-FFF2-40B4-BE49-F238E27FC236}">
                <a16:creationId xmlns:a16="http://schemas.microsoft.com/office/drawing/2014/main" id="{44C5CE71-608D-E768-5FB4-391C260CF97B}"/>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17812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ADBAA1-DD32-B2B9-381F-570343373C2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14CA4EC-ADF0-5A2A-F8E2-5DF908529C1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9D4FA0-FB62-436B-444F-A7740FE236B4}"/>
              </a:ext>
            </a:extLst>
          </p:cNvPr>
          <p:cNvSpPr>
            <a:spLocks noGrp="1"/>
          </p:cNvSpPr>
          <p:nvPr>
            <p:ph type="dt" sz="half" idx="10"/>
          </p:nvPr>
        </p:nvSpPr>
        <p:spPr/>
        <p:txBody>
          <a:bodyPr/>
          <a:lstStyle/>
          <a:p>
            <a:fld id="{8935AC52-0BAB-E842-A110-118558FB0567}" type="datetime1">
              <a:rPr lang="en-AU" smtClean="0"/>
              <a:t>6/4/2024</a:t>
            </a:fld>
            <a:endParaRPr lang="en-US"/>
          </a:p>
        </p:txBody>
      </p:sp>
      <p:sp>
        <p:nvSpPr>
          <p:cNvPr id="5" name="Footer Placeholder 4">
            <a:extLst>
              <a:ext uri="{FF2B5EF4-FFF2-40B4-BE49-F238E27FC236}">
                <a16:creationId xmlns:a16="http://schemas.microsoft.com/office/drawing/2014/main" id="{065AB06E-5A14-8A3B-BD88-A737D3D7F058}"/>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6" name="Slide Number Placeholder 5">
            <a:extLst>
              <a:ext uri="{FF2B5EF4-FFF2-40B4-BE49-F238E27FC236}">
                <a16:creationId xmlns:a16="http://schemas.microsoft.com/office/drawing/2014/main" id="{03C342B6-0132-ED3D-F2CD-8BA65CEDE00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05690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FE51-BE0B-19FA-AAA4-5976F22831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4C628F-612E-5B6E-2B60-FFE4786294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393974-9DBA-497A-C609-3190FF0B3DF5}"/>
              </a:ext>
            </a:extLst>
          </p:cNvPr>
          <p:cNvSpPr>
            <a:spLocks noGrp="1"/>
          </p:cNvSpPr>
          <p:nvPr>
            <p:ph type="dt" sz="half" idx="10"/>
          </p:nvPr>
        </p:nvSpPr>
        <p:spPr/>
        <p:txBody>
          <a:bodyPr/>
          <a:lstStyle/>
          <a:p>
            <a:fld id="{68A92349-CF24-4548-A719-6D487FA8CC50}" type="datetime1">
              <a:rPr lang="en-AU" smtClean="0"/>
              <a:t>6/4/2024</a:t>
            </a:fld>
            <a:endParaRPr lang="en-US"/>
          </a:p>
        </p:txBody>
      </p:sp>
      <p:sp>
        <p:nvSpPr>
          <p:cNvPr id="5" name="Footer Placeholder 4">
            <a:extLst>
              <a:ext uri="{FF2B5EF4-FFF2-40B4-BE49-F238E27FC236}">
                <a16:creationId xmlns:a16="http://schemas.microsoft.com/office/drawing/2014/main" id="{8DD71363-0004-E16C-09E1-4432784B4E88}"/>
              </a:ext>
            </a:extLst>
          </p:cNvPr>
          <p:cNvSpPr>
            <a:spLocks noGrp="1"/>
          </p:cNvSpPr>
          <p:nvPr>
            <p:ph type="ftr" sz="quarter" idx="11"/>
          </p:nvPr>
        </p:nvSpPr>
        <p:spPr/>
        <p:txBody>
          <a:bodyPr/>
          <a:lstStyle/>
          <a:p>
            <a:r>
              <a:rPr lang="en-US" i="1" dirty="0" err="1"/>
              <a:t>Webscraping</a:t>
            </a:r>
            <a:r>
              <a:rPr lang="en-US" i="1" dirty="0"/>
              <a:t> in </a:t>
            </a:r>
            <a:r>
              <a:rPr lang="en-US" i="1" dirty="0" err="1"/>
              <a:t>FinEco</a:t>
            </a:r>
            <a:r>
              <a:rPr lang="en-US" i="1" dirty="0"/>
              <a:t> Research: Risks and Opportunities</a:t>
            </a:r>
            <a:r>
              <a:rPr lang="en-US" dirty="0"/>
              <a:t>, Cynthia A. Huang, 5 Apr 2024</a:t>
            </a:r>
          </a:p>
          <a:p>
            <a:endParaRPr lang="en-US" dirty="0"/>
          </a:p>
        </p:txBody>
      </p:sp>
      <p:sp>
        <p:nvSpPr>
          <p:cNvPr id="6" name="Slide Number Placeholder 5">
            <a:extLst>
              <a:ext uri="{FF2B5EF4-FFF2-40B4-BE49-F238E27FC236}">
                <a16:creationId xmlns:a16="http://schemas.microsoft.com/office/drawing/2014/main" id="{39253F93-3DDF-10B5-501E-B6C16C3F07E8}"/>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20866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0F16-46BC-AD52-21B1-E3B837899D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F279AFD-EEB1-0EBD-5866-9B7EF1D10F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656EC9-8A5C-E790-FA04-8C30EE6B1599}"/>
              </a:ext>
            </a:extLst>
          </p:cNvPr>
          <p:cNvSpPr>
            <a:spLocks noGrp="1"/>
          </p:cNvSpPr>
          <p:nvPr>
            <p:ph type="dt" sz="half" idx="10"/>
          </p:nvPr>
        </p:nvSpPr>
        <p:spPr/>
        <p:txBody>
          <a:bodyPr/>
          <a:lstStyle/>
          <a:p>
            <a:fld id="{77C797DF-B636-1E4C-8D4E-33897EF26555}" type="datetime1">
              <a:rPr lang="en-AU" smtClean="0"/>
              <a:t>6/4/2024</a:t>
            </a:fld>
            <a:endParaRPr lang="en-US"/>
          </a:p>
        </p:txBody>
      </p:sp>
      <p:sp>
        <p:nvSpPr>
          <p:cNvPr id="5" name="Footer Placeholder 4">
            <a:extLst>
              <a:ext uri="{FF2B5EF4-FFF2-40B4-BE49-F238E27FC236}">
                <a16:creationId xmlns:a16="http://schemas.microsoft.com/office/drawing/2014/main" id="{1A6A3373-2C2C-289A-C422-D5A1BB65136E}"/>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6" name="Slide Number Placeholder 5">
            <a:extLst>
              <a:ext uri="{FF2B5EF4-FFF2-40B4-BE49-F238E27FC236}">
                <a16:creationId xmlns:a16="http://schemas.microsoft.com/office/drawing/2014/main" id="{7706226B-DE4A-1CA9-256E-2E5C807C396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34376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AFB3-1916-EBF2-485D-D336EA2BF8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829C7E-963F-35AB-48BE-025693AB87A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2BE2D07-72FC-CF3F-AE03-28A4B96806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EE7AEC-6040-2141-FAC4-0FA88AE56E03}"/>
              </a:ext>
            </a:extLst>
          </p:cNvPr>
          <p:cNvSpPr>
            <a:spLocks noGrp="1"/>
          </p:cNvSpPr>
          <p:nvPr>
            <p:ph type="dt" sz="half" idx="10"/>
          </p:nvPr>
        </p:nvSpPr>
        <p:spPr/>
        <p:txBody>
          <a:bodyPr/>
          <a:lstStyle/>
          <a:p>
            <a:fld id="{44CB0309-FE07-4C40-86B4-1B0A5D46FC0E}" type="datetime1">
              <a:rPr lang="en-AU" smtClean="0"/>
              <a:t>6/4/2024</a:t>
            </a:fld>
            <a:endParaRPr lang="en-US"/>
          </a:p>
        </p:txBody>
      </p:sp>
      <p:sp>
        <p:nvSpPr>
          <p:cNvPr id="6" name="Footer Placeholder 5">
            <a:extLst>
              <a:ext uri="{FF2B5EF4-FFF2-40B4-BE49-F238E27FC236}">
                <a16:creationId xmlns:a16="http://schemas.microsoft.com/office/drawing/2014/main" id="{E3523200-4287-B9E1-A38B-BA8D020793A7}"/>
              </a:ext>
            </a:extLst>
          </p:cNvPr>
          <p:cNvSpPr>
            <a:spLocks noGrp="1"/>
          </p:cNvSpPr>
          <p:nvPr>
            <p:ph type="ftr" sz="quarter" idx="11"/>
          </p:nvPr>
        </p:nvSpPr>
        <p:spPr/>
        <p:txBody>
          <a:bodyPr/>
          <a:lstStyle/>
          <a:p>
            <a:r>
              <a:rPr lang="en-US" i="1" dirty="0" err="1"/>
              <a:t>Webscraping</a:t>
            </a:r>
            <a:r>
              <a:rPr lang="en-US" i="1" dirty="0"/>
              <a:t> in </a:t>
            </a:r>
            <a:r>
              <a:rPr lang="en-US" i="1" dirty="0" err="1"/>
              <a:t>FinEco</a:t>
            </a:r>
            <a:r>
              <a:rPr lang="en-US" i="1" dirty="0"/>
              <a:t> Research: Risks and Opportunities</a:t>
            </a:r>
            <a:r>
              <a:rPr lang="en-US" dirty="0"/>
              <a:t>, Cynthia A. Huang, 5 Apr 2024</a:t>
            </a:r>
          </a:p>
          <a:p>
            <a:endParaRPr lang="en-US" dirty="0"/>
          </a:p>
        </p:txBody>
      </p:sp>
      <p:sp>
        <p:nvSpPr>
          <p:cNvPr id="7" name="Slide Number Placeholder 6">
            <a:extLst>
              <a:ext uri="{FF2B5EF4-FFF2-40B4-BE49-F238E27FC236}">
                <a16:creationId xmlns:a16="http://schemas.microsoft.com/office/drawing/2014/main" id="{6F25802C-27D7-A941-3A10-D4801DA90F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9812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9824-EBFD-B57E-58E8-9E35DBA17A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19374F-C0DD-6C6C-A07F-B0DA0BE022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113FF4-1C39-40C8-09F8-0BBA5D0ED1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974F97-567F-4536-8BB8-735D53BF2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10C129-BE03-065E-01DD-56F23DA6FE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0926AA0-5C4A-1BF4-5720-5F87DF2A1E5E}"/>
              </a:ext>
            </a:extLst>
          </p:cNvPr>
          <p:cNvSpPr>
            <a:spLocks noGrp="1"/>
          </p:cNvSpPr>
          <p:nvPr>
            <p:ph type="dt" sz="half" idx="10"/>
          </p:nvPr>
        </p:nvSpPr>
        <p:spPr/>
        <p:txBody>
          <a:bodyPr/>
          <a:lstStyle/>
          <a:p>
            <a:fld id="{CC4F4FDC-58A7-7F47-9564-C7DA59C4AF91}" type="datetime1">
              <a:rPr lang="en-AU" smtClean="0"/>
              <a:t>6/4/2024</a:t>
            </a:fld>
            <a:endParaRPr lang="en-US"/>
          </a:p>
        </p:txBody>
      </p:sp>
      <p:sp>
        <p:nvSpPr>
          <p:cNvPr id="8" name="Footer Placeholder 7">
            <a:extLst>
              <a:ext uri="{FF2B5EF4-FFF2-40B4-BE49-F238E27FC236}">
                <a16:creationId xmlns:a16="http://schemas.microsoft.com/office/drawing/2014/main" id="{84B4CF57-8765-E0F1-27FA-AE43783414D5}"/>
              </a:ext>
            </a:extLst>
          </p:cNvPr>
          <p:cNvSpPr>
            <a:spLocks noGrp="1"/>
          </p:cNvSpPr>
          <p:nvPr>
            <p:ph type="ftr" sz="quarter" idx="11"/>
          </p:nvPr>
        </p:nvSpPr>
        <p:spPr/>
        <p:txBody>
          <a:bodyPr/>
          <a:lstStyle/>
          <a:p>
            <a:r>
              <a:rPr lang="en-US" i="1" dirty="0" err="1"/>
              <a:t>Webscraping</a:t>
            </a:r>
            <a:r>
              <a:rPr lang="en-US" i="1" dirty="0"/>
              <a:t> in </a:t>
            </a:r>
            <a:r>
              <a:rPr lang="en-US" i="1" dirty="0" err="1"/>
              <a:t>FinEco</a:t>
            </a:r>
            <a:r>
              <a:rPr lang="en-US" i="1" dirty="0"/>
              <a:t> Research: Risks and Opportunities</a:t>
            </a:r>
            <a:r>
              <a:rPr lang="en-US" dirty="0"/>
              <a:t>, Cynthia A. Huang, 5 Apr 2024</a:t>
            </a:r>
          </a:p>
          <a:p>
            <a:endParaRPr lang="en-US" dirty="0"/>
          </a:p>
        </p:txBody>
      </p:sp>
      <p:sp>
        <p:nvSpPr>
          <p:cNvPr id="9" name="Slide Number Placeholder 8">
            <a:extLst>
              <a:ext uri="{FF2B5EF4-FFF2-40B4-BE49-F238E27FC236}">
                <a16:creationId xmlns:a16="http://schemas.microsoft.com/office/drawing/2014/main" id="{C7D66B44-D013-9790-85A0-28728D00E2B2}"/>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36214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5E8D-4BBD-7AE9-C2FD-63B6EBF22D7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B7790BF-6156-9A3C-5ABF-06B304830F09}"/>
              </a:ext>
            </a:extLst>
          </p:cNvPr>
          <p:cNvSpPr>
            <a:spLocks noGrp="1"/>
          </p:cNvSpPr>
          <p:nvPr>
            <p:ph type="dt" sz="half" idx="10"/>
          </p:nvPr>
        </p:nvSpPr>
        <p:spPr/>
        <p:txBody>
          <a:bodyPr/>
          <a:lstStyle/>
          <a:p>
            <a:fld id="{04A62B0F-6037-314A-9232-A3EEC254D3AF}" type="datetime1">
              <a:rPr lang="en-AU" smtClean="0"/>
              <a:t>6/4/2024</a:t>
            </a:fld>
            <a:endParaRPr lang="en-US"/>
          </a:p>
        </p:txBody>
      </p:sp>
      <p:sp>
        <p:nvSpPr>
          <p:cNvPr id="4" name="Footer Placeholder 3">
            <a:extLst>
              <a:ext uri="{FF2B5EF4-FFF2-40B4-BE49-F238E27FC236}">
                <a16:creationId xmlns:a16="http://schemas.microsoft.com/office/drawing/2014/main" id="{C404C85F-7FB0-C8C0-FE82-B142479CBD3C}"/>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5" name="Slide Number Placeholder 4">
            <a:extLst>
              <a:ext uri="{FF2B5EF4-FFF2-40B4-BE49-F238E27FC236}">
                <a16:creationId xmlns:a16="http://schemas.microsoft.com/office/drawing/2014/main" id="{05C59E16-0C49-8FD9-3BFA-41901E9BD1CE}"/>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495833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3A93C-8DBF-7FFA-796C-0CEFC16175D0}"/>
              </a:ext>
            </a:extLst>
          </p:cNvPr>
          <p:cNvSpPr>
            <a:spLocks noGrp="1"/>
          </p:cNvSpPr>
          <p:nvPr>
            <p:ph type="dt" sz="half" idx="10"/>
          </p:nvPr>
        </p:nvSpPr>
        <p:spPr/>
        <p:txBody>
          <a:bodyPr/>
          <a:lstStyle/>
          <a:p>
            <a:fld id="{90BC19D6-CD02-B24F-BCAD-0647B16F0C5B}" type="datetime1">
              <a:rPr lang="en-AU" smtClean="0"/>
              <a:t>6/4/2024</a:t>
            </a:fld>
            <a:endParaRPr lang="en-US"/>
          </a:p>
        </p:txBody>
      </p:sp>
      <p:sp>
        <p:nvSpPr>
          <p:cNvPr id="3" name="Footer Placeholder 2">
            <a:extLst>
              <a:ext uri="{FF2B5EF4-FFF2-40B4-BE49-F238E27FC236}">
                <a16:creationId xmlns:a16="http://schemas.microsoft.com/office/drawing/2014/main" id="{B1758C23-EE39-7B7C-18F1-770BEB195F8E}"/>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4" name="Slide Number Placeholder 3">
            <a:extLst>
              <a:ext uri="{FF2B5EF4-FFF2-40B4-BE49-F238E27FC236}">
                <a16:creationId xmlns:a16="http://schemas.microsoft.com/office/drawing/2014/main" id="{C8F9F78D-6492-E043-E590-59354236F16D}"/>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3723058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99D9-3B9F-F707-840A-0724AD0B85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9763ACD-0F7A-FAE3-2124-4C10A8EE6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B14ECFF-3C32-C178-00BE-5E8D2BEFC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EDD6A6-23D3-9305-25F3-4DFDD2A551D0}"/>
              </a:ext>
            </a:extLst>
          </p:cNvPr>
          <p:cNvSpPr>
            <a:spLocks noGrp="1"/>
          </p:cNvSpPr>
          <p:nvPr>
            <p:ph type="dt" sz="half" idx="10"/>
          </p:nvPr>
        </p:nvSpPr>
        <p:spPr/>
        <p:txBody>
          <a:bodyPr/>
          <a:lstStyle/>
          <a:p>
            <a:fld id="{85533C29-4749-034A-BF9E-33275DE2F1AE}" type="datetime1">
              <a:rPr lang="en-AU" smtClean="0"/>
              <a:t>6/4/2024</a:t>
            </a:fld>
            <a:endParaRPr lang="en-US"/>
          </a:p>
        </p:txBody>
      </p:sp>
      <p:sp>
        <p:nvSpPr>
          <p:cNvPr id="6" name="Footer Placeholder 5">
            <a:extLst>
              <a:ext uri="{FF2B5EF4-FFF2-40B4-BE49-F238E27FC236}">
                <a16:creationId xmlns:a16="http://schemas.microsoft.com/office/drawing/2014/main" id="{78B84D4C-446D-E423-C2D1-CC511CB2D69D}"/>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7" name="Slide Number Placeholder 6">
            <a:extLst>
              <a:ext uri="{FF2B5EF4-FFF2-40B4-BE49-F238E27FC236}">
                <a16:creationId xmlns:a16="http://schemas.microsoft.com/office/drawing/2014/main" id="{3AFD3523-E075-0B73-4054-FA847D334857}"/>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274429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CB0D-00D9-1F0D-1CF4-BF5F2DCDD0B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3A39EA2-F624-8DAB-509C-DF9BFD911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7F225-8136-E681-51C4-FBFAA8BBD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260651-5ACF-0DA7-6976-93E575923996}"/>
              </a:ext>
            </a:extLst>
          </p:cNvPr>
          <p:cNvSpPr>
            <a:spLocks noGrp="1"/>
          </p:cNvSpPr>
          <p:nvPr>
            <p:ph type="dt" sz="half" idx="10"/>
          </p:nvPr>
        </p:nvSpPr>
        <p:spPr/>
        <p:txBody>
          <a:bodyPr/>
          <a:lstStyle/>
          <a:p>
            <a:fld id="{B377DA33-FAEB-A542-84D7-F3A61C5742E1}" type="datetime1">
              <a:rPr lang="en-AU" smtClean="0"/>
              <a:t>6/4/2024</a:t>
            </a:fld>
            <a:endParaRPr lang="en-US"/>
          </a:p>
        </p:txBody>
      </p:sp>
      <p:sp>
        <p:nvSpPr>
          <p:cNvPr id="6" name="Footer Placeholder 5">
            <a:extLst>
              <a:ext uri="{FF2B5EF4-FFF2-40B4-BE49-F238E27FC236}">
                <a16:creationId xmlns:a16="http://schemas.microsoft.com/office/drawing/2014/main" id="{6E2B9D57-E16D-B012-975A-02604C7E7AC1}"/>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7" name="Slide Number Placeholder 6">
            <a:extLst>
              <a:ext uri="{FF2B5EF4-FFF2-40B4-BE49-F238E27FC236}">
                <a16:creationId xmlns:a16="http://schemas.microsoft.com/office/drawing/2014/main" id="{D99BDE44-5713-47EB-2FAA-C0DF650FDE10}"/>
              </a:ext>
            </a:extLst>
          </p:cNvPr>
          <p:cNvSpPr>
            <a:spLocks noGrp="1"/>
          </p:cNvSpPr>
          <p:nvPr>
            <p:ph type="sldNum" sz="quarter" idx="12"/>
          </p:nvPr>
        </p:nvSpPr>
        <p:spPr/>
        <p:txBody>
          <a:bodyPr/>
          <a:lstStyle/>
          <a:p>
            <a:fld id="{F0463F7D-A4B8-B448-929A-C86F6F77BA02}" type="slidenum">
              <a:rPr lang="en-US" smtClean="0"/>
              <a:t>‹#›</a:t>
            </a:fld>
            <a:endParaRPr lang="en-US"/>
          </a:p>
        </p:txBody>
      </p:sp>
    </p:spTree>
    <p:extLst>
      <p:ext uri="{BB962C8B-B14F-4D97-AF65-F5344CB8AC3E}">
        <p14:creationId xmlns:p14="http://schemas.microsoft.com/office/powerpoint/2010/main" val="92022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6F96B3-BFEC-E791-C285-CE8377D0C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CFC366-FF66-963D-AD21-DB1943A14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D4C76B-25DE-1F3F-A3D4-B6F32DEA8E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C29723-BAF3-304F-96DC-87CFC65B3EBF}" type="datetime1">
              <a:rPr lang="en-AU" smtClean="0"/>
              <a:t>6/4/2024</a:t>
            </a:fld>
            <a:endParaRPr lang="en-US"/>
          </a:p>
        </p:txBody>
      </p:sp>
      <p:sp>
        <p:nvSpPr>
          <p:cNvPr id="5" name="Footer Placeholder 4">
            <a:extLst>
              <a:ext uri="{FF2B5EF4-FFF2-40B4-BE49-F238E27FC236}">
                <a16:creationId xmlns:a16="http://schemas.microsoft.com/office/drawing/2014/main" id="{DB3B1D2E-D242-628E-36DA-C7105C6EA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Webscraping in FinEco Research: Risks and Opportunities, Cynthia A. Huang, 5 Apr 2024 </a:t>
            </a:r>
            <a:endParaRPr lang="en-US" dirty="0"/>
          </a:p>
        </p:txBody>
      </p:sp>
      <p:sp>
        <p:nvSpPr>
          <p:cNvPr id="6" name="Slide Number Placeholder 5">
            <a:extLst>
              <a:ext uri="{FF2B5EF4-FFF2-40B4-BE49-F238E27FC236}">
                <a16:creationId xmlns:a16="http://schemas.microsoft.com/office/drawing/2014/main" id="{51D0D999-4625-AB1F-83DD-D92FE24FA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463F7D-A4B8-B448-929A-C86F6F77BA02}" type="slidenum">
              <a:rPr lang="en-US" smtClean="0"/>
              <a:t>‹#›</a:t>
            </a:fld>
            <a:endParaRPr lang="en-US"/>
          </a:p>
        </p:txBody>
      </p:sp>
    </p:spTree>
    <p:extLst>
      <p:ext uri="{BB962C8B-B14F-4D97-AF65-F5344CB8AC3E}">
        <p14:creationId xmlns:p14="http://schemas.microsoft.com/office/powerpoint/2010/main" val="3340550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developer.mozilla.org/en-US/docs/Web/HTTP/Overview"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rvest.tidyverse.org/" TargetMode="External"/><Relationship Id="rId2" Type="http://schemas.openxmlformats.org/officeDocument/2006/relationships/hyperlink" Target="https://github.com/hadley/web-scraping" TargetMode="External"/><Relationship Id="rId1" Type="http://schemas.openxmlformats.org/officeDocument/2006/relationships/slideLayout" Target="../slideLayouts/slideLayout5.xml"/><Relationship Id="rId4" Type="http://schemas.openxmlformats.org/officeDocument/2006/relationships/hyperlink" Target="https://github.com/dmi3kno/polit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aeaweb.org/journals/data/data-legality-polic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38/s41586-021-04198-4" TargetMode="External"/><Relationship Id="rId2" Type="http://schemas.openxmlformats.org/officeDocument/2006/relationships/hyperlink" Target="https://doi.org/10.1109/CTS.2013.6567202" TargetMode="External"/><Relationship Id="rId1" Type="http://schemas.openxmlformats.org/officeDocument/2006/relationships/slideLayout" Target="../slideLayouts/slideLayout2.xml"/><Relationship Id="rId6" Type="http://schemas.openxmlformats.org/officeDocument/2006/relationships/hyperlink" Target="https://doi.org/10.1007/978-981-15-9651-3_13" TargetMode="External"/><Relationship Id="rId5" Type="http://schemas.openxmlformats.org/officeDocument/2006/relationships/hyperlink" Target="http://arxiv.org/abs/2308.02231" TargetMode="External"/><Relationship Id="rId4" Type="http://schemas.openxmlformats.org/officeDocument/2006/relationships/hyperlink" Target="https://doi.org/10.1257/jep.30.2.15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dictionary.cambridge.org/dictionary/english/ordered" TargetMode="External"/><Relationship Id="rId13" Type="http://schemas.openxmlformats.org/officeDocument/2006/relationships/diagramColors" Target="../diagrams/colors1.xml"/><Relationship Id="rId3" Type="http://schemas.openxmlformats.org/officeDocument/2006/relationships/hyperlink" Target="https://dictionary.cambridge.org/dictionary/english/activity" TargetMode="External"/><Relationship Id="rId7" Type="http://schemas.openxmlformats.org/officeDocument/2006/relationships/hyperlink" Target="https://dictionary.cambridge.org/dictionary/english/screen" TargetMode="External"/><Relationship Id="rId12" Type="http://schemas.openxmlformats.org/officeDocument/2006/relationships/diagramQuickStyle" Target="../diagrams/quickStyle1.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computer" TargetMode="External"/><Relationship Id="rId11" Type="http://schemas.openxmlformats.org/officeDocument/2006/relationships/diagramLayout" Target="../diagrams/layout1.xml"/><Relationship Id="rId5" Type="http://schemas.openxmlformats.org/officeDocument/2006/relationships/hyperlink" Target="https://dictionary.cambridge.org/dictionary/english/website" TargetMode="External"/><Relationship Id="rId10" Type="http://schemas.openxmlformats.org/officeDocument/2006/relationships/diagramData" Target="../diagrams/data1.xml"/><Relationship Id="rId4" Type="http://schemas.openxmlformats.org/officeDocument/2006/relationships/hyperlink" Target="https://dictionary.cambridge.org/dictionary/english/information" TargetMode="External"/><Relationship Id="rId9" Type="http://schemas.openxmlformats.org/officeDocument/2006/relationships/hyperlink" Target="https://dictionary.cambridge.org/dictionary/english/document" TargetMode="Externa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dictionary.cambridge.org/dictionary/english/web-scraping" TargetMode="Externa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ictionary.cambridge.org/dictionary/english/web-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C025-CAA7-3207-FBEA-CA11F02995D1}"/>
              </a:ext>
            </a:extLst>
          </p:cNvPr>
          <p:cNvSpPr>
            <a:spLocks noGrp="1"/>
          </p:cNvSpPr>
          <p:nvPr>
            <p:ph type="ctrTitle"/>
          </p:nvPr>
        </p:nvSpPr>
        <p:spPr>
          <a:xfrm>
            <a:off x="1106905" y="1122363"/>
            <a:ext cx="10034337" cy="2387600"/>
          </a:xfrm>
        </p:spPr>
        <p:txBody>
          <a:bodyPr>
            <a:normAutofit fontScale="90000"/>
          </a:bodyPr>
          <a:lstStyle/>
          <a:p>
            <a:r>
              <a:rPr lang="en-US" dirty="0" err="1"/>
              <a:t>Webscraping</a:t>
            </a:r>
            <a:r>
              <a:rPr lang="en-US" dirty="0"/>
              <a:t> in </a:t>
            </a:r>
            <a:r>
              <a:rPr lang="en-US" dirty="0" err="1"/>
              <a:t>FinEco</a:t>
            </a:r>
            <a:r>
              <a:rPr lang="en-US" dirty="0"/>
              <a:t> Research: Risks and Opportunities</a:t>
            </a:r>
          </a:p>
        </p:txBody>
      </p:sp>
      <p:sp>
        <p:nvSpPr>
          <p:cNvPr id="3" name="Subtitle 2">
            <a:extLst>
              <a:ext uri="{FF2B5EF4-FFF2-40B4-BE49-F238E27FC236}">
                <a16:creationId xmlns:a16="http://schemas.microsoft.com/office/drawing/2014/main" id="{201FAFCC-A044-C363-C659-565ECD1E206B}"/>
              </a:ext>
            </a:extLst>
          </p:cNvPr>
          <p:cNvSpPr>
            <a:spLocks noGrp="1"/>
          </p:cNvSpPr>
          <p:nvPr>
            <p:ph type="subTitle" idx="1"/>
          </p:nvPr>
        </p:nvSpPr>
        <p:spPr/>
        <p:txBody>
          <a:bodyPr/>
          <a:lstStyle/>
          <a:p>
            <a:r>
              <a:rPr lang="en-US" dirty="0"/>
              <a:t>Cynthia A. Huang</a:t>
            </a:r>
          </a:p>
          <a:p>
            <a:r>
              <a:rPr lang="en-US" dirty="0"/>
              <a:t>Econometrics &amp; Business Statistics, Monash University</a:t>
            </a:r>
          </a:p>
        </p:txBody>
      </p:sp>
    </p:spTree>
    <p:extLst>
      <p:ext uri="{BB962C8B-B14F-4D97-AF65-F5344CB8AC3E}">
        <p14:creationId xmlns:p14="http://schemas.microsoft.com/office/powerpoint/2010/main" val="1892426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Big, novel, alternative (data) opportunities</a:t>
            </a:r>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p:txBody>
          <a:bodyPr>
            <a:normAutofit/>
          </a:bodyPr>
          <a:lstStyle/>
          <a:p>
            <a:r>
              <a:rPr lang="en-US" dirty="0"/>
              <a:t>The internet is a rapidly expanding universe of </a:t>
            </a:r>
            <a:r>
              <a:rPr lang="en-US" b="1" dirty="0"/>
              <a:t>(collectable*) data</a:t>
            </a:r>
          </a:p>
          <a:p>
            <a:pPr lvl="1"/>
            <a:r>
              <a:rPr lang="en-US" dirty="0"/>
              <a:t>Multiple modalities: text, images, video…</a:t>
            </a:r>
          </a:p>
          <a:p>
            <a:pPr lvl="1"/>
            <a:r>
              <a:rPr lang="en-US" dirty="0"/>
              <a:t>Multi-source harmonization: shopping aggregators, knowledge graphs</a:t>
            </a:r>
          </a:p>
          <a:p>
            <a:pPr lvl="1"/>
            <a:r>
              <a:rPr lang="en-US" dirty="0"/>
              <a:t>Novel signal sources: social media sentiment, </a:t>
            </a:r>
            <a:r>
              <a:rPr lang="en-US" dirty="0" err="1"/>
              <a:t>digitial</a:t>
            </a:r>
            <a:r>
              <a:rPr lang="en-US" dirty="0"/>
              <a:t> economy indicators</a:t>
            </a:r>
          </a:p>
          <a:p>
            <a:r>
              <a:rPr lang="en-US" b="1" dirty="0"/>
              <a:t>Lower* cost </a:t>
            </a:r>
            <a:r>
              <a:rPr lang="en-US" dirty="0"/>
              <a:t>than traditionally available data collection methods</a:t>
            </a:r>
          </a:p>
          <a:p>
            <a:pPr lvl="1"/>
            <a:r>
              <a:rPr lang="en-US" dirty="0"/>
              <a:t>Digital vs. Analogue access and delivery</a:t>
            </a:r>
          </a:p>
          <a:p>
            <a:pPr lvl="1"/>
            <a:r>
              <a:rPr lang="en-US" dirty="0"/>
              <a:t>Automated data extraction vs. Manual data entry </a:t>
            </a:r>
          </a:p>
          <a:p>
            <a:r>
              <a:rPr lang="en-US" dirty="0"/>
              <a:t>Volume, Velocity, Variety… </a:t>
            </a:r>
            <a:r>
              <a:rPr lang="en-US" b="1" dirty="0"/>
              <a:t>Veracity?</a:t>
            </a:r>
          </a:p>
          <a:p>
            <a:pPr lvl="1"/>
            <a:r>
              <a:rPr lang="en-US" dirty="0"/>
              <a:t>Noise vs. signal for data mining, prediction, casual inference</a:t>
            </a:r>
          </a:p>
          <a:p>
            <a:pPr lvl="1"/>
            <a:r>
              <a:rPr lang="en-US" dirty="0"/>
              <a:t>Collecting data from a Complex System vs. Library</a:t>
            </a:r>
          </a:p>
          <a:p>
            <a:endParaRPr lang="en-US" dirty="0"/>
          </a:p>
        </p:txBody>
      </p:sp>
      <p:sp>
        <p:nvSpPr>
          <p:cNvPr id="4" name="Footer Placeholder 3">
            <a:extLst>
              <a:ext uri="{FF2B5EF4-FFF2-40B4-BE49-F238E27FC236}">
                <a16:creationId xmlns:a16="http://schemas.microsoft.com/office/drawing/2014/main" id="{4CC27088-FD6A-EAD3-4569-FB1FCD27C9BB}"/>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32B955C1-DA27-DFB9-9EFA-67EA7236D9E7}"/>
              </a:ext>
            </a:extLst>
          </p:cNvPr>
          <p:cNvSpPr>
            <a:spLocks noGrp="1"/>
          </p:cNvSpPr>
          <p:nvPr>
            <p:ph type="sldNum" sz="quarter" idx="12"/>
          </p:nvPr>
        </p:nvSpPr>
        <p:spPr/>
        <p:txBody>
          <a:bodyPr/>
          <a:lstStyle/>
          <a:p>
            <a:fld id="{F0463F7D-A4B8-B448-929A-C86F6F77BA02}" type="slidenum">
              <a:rPr lang="en-US" smtClean="0"/>
              <a:t>10</a:t>
            </a:fld>
            <a:endParaRPr lang="en-US" dirty="0"/>
          </a:p>
        </p:txBody>
      </p:sp>
    </p:spTree>
    <p:extLst>
      <p:ext uri="{BB962C8B-B14F-4D97-AF65-F5344CB8AC3E}">
        <p14:creationId xmlns:p14="http://schemas.microsoft.com/office/powerpoint/2010/main" val="398402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Traditional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p:txBody>
          <a:bodyPr/>
          <a:lstStyle/>
          <a:p>
            <a:r>
              <a:rPr lang="en-US" dirty="0"/>
              <a:t>Availability and Access </a:t>
            </a:r>
          </a:p>
          <a:p>
            <a:r>
              <a:rPr lang="en-US" dirty="0"/>
              <a:t>Cost</a:t>
            </a:r>
          </a:p>
          <a:p>
            <a:r>
              <a:rPr lang="en-US" dirty="0"/>
              <a:t>Legal and ethical</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p:txBody>
          <a:bodyPr/>
          <a:lstStyle/>
          <a:p>
            <a:r>
              <a:rPr lang="en-US" dirty="0"/>
              <a:t>Suitable analysis methods</a:t>
            </a:r>
          </a:p>
          <a:p>
            <a:r>
              <a:rPr lang="en-US" dirty="0"/>
              <a:t>Signal-to-noise ratio (in context)</a:t>
            </a:r>
          </a:p>
          <a:p>
            <a:r>
              <a:rPr lang="en-US" dirty="0"/>
              <a:t>Data quality</a:t>
            </a:r>
          </a:p>
          <a:p>
            <a:endParaRPr lang="en-US" dirty="0"/>
          </a:p>
        </p:txBody>
      </p:sp>
      <p:sp>
        <p:nvSpPr>
          <p:cNvPr id="3" name="Footer Placeholder 2">
            <a:extLst>
              <a:ext uri="{FF2B5EF4-FFF2-40B4-BE49-F238E27FC236}">
                <a16:creationId xmlns:a16="http://schemas.microsoft.com/office/drawing/2014/main" id="{B09AAC9E-2FB6-90FE-1110-6B0E4DE2D053}"/>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774EBED6-F881-C0B1-22DE-FF4B2D50B8BA}"/>
              </a:ext>
            </a:extLst>
          </p:cNvPr>
          <p:cNvSpPr>
            <a:spLocks noGrp="1"/>
          </p:cNvSpPr>
          <p:nvPr>
            <p:ph type="sldNum" sz="quarter" idx="12"/>
          </p:nvPr>
        </p:nvSpPr>
        <p:spPr/>
        <p:txBody>
          <a:bodyPr/>
          <a:lstStyle/>
          <a:p>
            <a:fld id="{F0463F7D-A4B8-B448-929A-C86F6F77BA02}" type="slidenum">
              <a:rPr lang="en-US" smtClean="0"/>
              <a:t>11</a:t>
            </a:fld>
            <a:endParaRPr lang="en-US"/>
          </a:p>
        </p:txBody>
      </p:sp>
    </p:spTree>
    <p:extLst>
      <p:ext uri="{BB962C8B-B14F-4D97-AF65-F5344CB8AC3E}">
        <p14:creationId xmlns:p14="http://schemas.microsoft.com/office/powerpoint/2010/main" val="7206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F5CA7-0565-BA24-C187-DF222026F970}"/>
              </a:ext>
            </a:extLst>
          </p:cNvPr>
          <p:cNvSpPr>
            <a:spLocks noGrp="1"/>
          </p:cNvSpPr>
          <p:nvPr>
            <p:ph type="title"/>
          </p:nvPr>
        </p:nvSpPr>
        <p:spPr/>
        <p:txBody>
          <a:bodyPr/>
          <a:lstStyle/>
          <a:p>
            <a:r>
              <a:rPr lang="en-US" dirty="0"/>
              <a:t>Research Risk: Web Scraped Data</a:t>
            </a:r>
          </a:p>
        </p:txBody>
      </p:sp>
      <p:sp>
        <p:nvSpPr>
          <p:cNvPr id="6" name="Text Placeholder 5">
            <a:extLst>
              <a:ext uri="{FF2B5EF4-FFF2-40B4-BE49-F238E27FC236}">
                <a16:creationId xmlns:a16="http://schemas.microsoft.com/office/drawing/2014/main" id="{1FFAC49D-08C7-B1A1-C9C1-1568B77A2120}"/>
              </a:ext>
            </a:extLst>
          </p:cNvPr>
          <p:cNvSpPr>
            <a:spLocks noGrp="1"/>
          </p:cNvSpPr>
          <p:nvPr>
            <p:ph type="body" idx="1"/>
          </p:nvPr>
        </p:nvSpPr>
        <p:spPr/>
        <p:txBody>
          <a:bodyPr/>
          <a:lstStyle/>
          <a:p>
            <a:r>
              <a:rPr lang="en-US" dirty="0"/>
              <a:t>Operational Risk</a:t>
            </a:r>
          </a:p>
        </p:txBody>
      </p:sp>
      <p:sp>
        <p:nvSpPr>
          <p:cNvPr id="7" name="Content Placeholder 6">
            <a:extLst>
              <a:ext uri="{FF2B5EF4-FFF2-40B4-BE49-F238E27FC236}">
                <a16:creationId xmlns:a16="http://schemas.microsoft.com/office/drawing/2014/main" id="{8F7DF4B6-74EA-8FE5-D680-47F9730A05C9}"/>
              </a:ext>
            </a:extLst>
          </p:cNvPr>
          <p:cNvSpPr>
            <a:spLocks noGrp="1"/>
          </p:cNvSpPr>
          <p:nvPr>
            <p:ph sz="half" idx="2"/>
          </p:nvPr>
        </p:nvSpPr>
        <p:spPr>
          <a:xfrm>
            <a:off x="839788" y="2505075"/>
            <a:ext cx="5157787" cy="2671762"/>
          </a:xfrm>
        </p:spPr>
        <p:txBody>
          <a:bodyPr>
            <a:normAutofit fontScale="92500" lnSpcReduction="10000"/>
          </a:bodyPr>
          <a:lstStyle/>
          <a:p>
            <a:r>
              <a:rPr lang="en-US" b="1" dirty="0"/>
              <a:t>Cost = Time</a:t>
            </a:r>
          </a:p>
          <a:p>
            <a:r>
              <a:rPr lang="en-US" dirty="0"/>
              <a:t>Availability and access</a:t>
            </a:r>
          </a:p>
          <a:p>
            <a:pPr lvl="1"/>
            <a:r>
              <a:rPr lang="en-US" dirty="0"/>
              <a:t>Sampling bias</a:t>
            </a:r>
          </a:p>
          <a:p>
            <a:pPr lvl="1"/>
            <a:r>
              <a:rPr lang="en-US" dirty="0"/>
              <a:t>Unstable web interfaces</a:t>
            </a:r>
          </a:p>
          <a:p>
            <a:r>
              <a:rPr lang="en-US" dirty="0"/>
              <a:t>Legal and ethical</a:t>
            </a:r>
          </a:p>
          <a:p>
            <a:pPr lvl="1"/>
            <a:r>
              <a:rPr lang="en-US" dirty="0"/>
              <a:t>Usage terms</a:t>
            </a:r>
          </a:p>
        </p:txBody>
      </p:sp>
      <p:sp>
        <p:nvSpPr>
          <p:cNvPr id="8" name="Text Placeholder 7">
            <a:extLst>
              <a:ext uri="{FF2B5EF4-FFF2-40B4-BE49-F238E27FC236}">
                <a16:creationId xmlns:a16="http://schemas.microsoft.com/office/drawing/2014/main" id="{1E140AE2-1DCD-DDC3-CD8B-E11A257377F8}"/>
              </a:ext>
            </a:extLst>
          </p:cNvPr>
          <p:cNvSpPr>
            <a:spLocks noGrp="1"/>
          </p:cNvSpPr>
          <p:nvPr>
            <p:ph type="body" sz="quarter" idx="3"/>
          </p:nvPr>
        </p:nvSpPr>
        <p:spPr/>
        <p:txBody>
          <a:bodyPr/>
          <a:lstStyle/>
          <a:p>
            <a:r>
              <a:rPr lang="en-US" dirty="0"/>
              <a:t>Scientific Risk</a:t>
            </a:r>
          </a:p>
        </p:txBody>
      </p:sp>
      <p:sp>
        <p:nvSpPr>
          <p:cNvPr id="9" name="Content Placeholder 8">
            <a:extLst>
              <a:ext uri="{FF2B5EF4-FFF2-40B4-BE49-F238E27FC236}">
                <a16:creationId xmlns:a16="http://schemas.microsoft.com/office/drawing/2014/main" id="{3E50EFE3-9015-9BB8-D1C9-448161AE31C4}"/>
              </a:ext>
            </a:extLst>
          </p:cNvPr>
          <p:cNvSpPr>
            <a:spLocks noGrp="1"/>
          </p:cNvSpPr>
          <p:nvPr>
            <p:ph sz="quarter" idx="4"/>
          </p:nvPr>
        </p:nvSpPr>
        <p:spPr>
          <a:xfrm>
            <a:off x="6172200" y="2505075"/>
            <a:ext cx="5183188" cy="2671762"/>
          </a:xfrm>
        </p:spPr>
        <p:txBody>
          <a:bodyPr>
            <a:normAutofit fontScale="92500" lnSpcReduction="10000"/>
          </a:bodyPr>
          <a:lstStyle/>
          <a:p>
            <a:r>
              <a:rPr lang="en-US" b="1" dirty="0"/>
              <a:t>Data quality</a:t>
            </a:r>
          </a:p>
          <a:p>
            <a:pPr lvl="1"/>
            <a:r>
              <a:rPr lang="en-US" dirty="0"/>
              <a:t>Completeness</a:t>
            </a:r>
          </a:p>
          <a:p>
            <a:pPr lvl="1"/>
            <a:r>
              <a:rPr lang="en-US" dirty="0"/>
              <a:t>Accuracy</a:t>
            </a:r>
          </a:p>
          <a:p>
            <a:r>
              <a:rPr lang="en-US" b="1" dirty="0"/>
              <a:t>Signal-to-noise ratio</a:t>
            </a:r>
          </a:p>
          <a:p>
            <a:pPr lvl="1"/>
            <a:r>
              <a:rPr lang="en-US" dirty="0"/>
              <a:t>Big Data Paradox</a:t>
            </a:r>
            <a:br>
              <a:rPr lang="en-US" dirty="0"/>
            </a:br>
            <a:r>
              <a:rPr lang="en-AU" dirty="0"/>
              <a:t>(Bradley et al., 2021)</a:t>
            </a:r>
            <a:endParaRPr lang="en-US" dirty="0"/>
          </a:p>
          <a:p>
            <a:r>
              <a:rPr lang="en-US" dirty="0"/>
              <a:t>Suitable analysis methods</a:t>
            </a:r>
          </a:p>
          <a:p>
            <a:endParaRPr lang="en-US" dirty="0"/>
          </a:p>
        </p:txBody>
      </p:sp>
      <p:sp>
        <p:nvSpPr>
          <p:cNvPr id="3" name="Rounded Rectangle 2">
            <a:extLst>
              <a:ext uri="{FF2B5EF4-FFF2-40B4-BE49-F238E27FC236}">
                <a16:creationId xmlns:a16="http://schemas.microsoft.com/office/drawing/2014/main" id="{62152488-F1A0-EA48-3D96-18E2294D43EC}"/>
              </a:ext>
            </a:extLst>
          </p:cNvPr>
          <p:cNvSpPr/>
          <p:nvPr/>
        </p:nvSpPr>
        <p:spPr>
          <a:xfrm>
            <a:off x="839787"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Data Collection Scope</a:t>
            </a:r>
          </a:p>
        </p:txBody>
      </p:sp>
      <p:sp>
        <p:nvSpPr>
          <p:cNvPr id="4" name="Rounded Rectangle 3">
            <a:extLst>
              <a:ext uri="{FF2B5EF4-FFF2-40B4-BE49-F238E27FC236}">
                <a16:creationId xmlns:a16="http://schemas.microsoft.com/office/drawing/2014/main" id="{89C82D61-7962-B9B0-66F2-048B7D75D80E}"/>
              </a:ext>
            </a:extLst>
          </p:cNvPr>
          <p:cNvSpPr/>
          <p:nvPr/>
        </p:nvSpPr>
        <p:spPr>
          <a:xfrm>
            <a:off x="6096000" y="5176837"/>
            <a:ext cx="5157787" cy="1020763"/>
          </a:xfrm>
          <a:prstGeom prst="roundRect">
            <a:avLst/>
          </a:prstGeom>
          <a:solidFill>
            <a:srgbClr val="CDDFF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solidFill>
                  <a:schemeClr val="tx1"/>
                </a:solidFill>
              </a:rPr>
              <a:t>Conceptual Scope</a:t>
            </a:r>
          </a:p>
        </p:txBody>
      </p:sp>
      <p:sp>
        <p:nvSpPr>
          <p:cNvPr id="11" name="Footer Placeholder 10">
            <a:extLst>
              <a:ext uri="{FF2B5EF4-FFF2-40B4-BE49-F238E27FC236}">
                <a16:creationId xmlns:a16="http://schemas.microsoft.com/office/drawing/2014/main" id="{45D83034-CCFD-2756-A9E8-8AF7AF9EDA35}"/>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12" name="Slide Number Placeholder 11">
            <a:extLst>
              <a:ext uri="{FF2B5EF4-FFF2-40B4-BE49-F238E27FC236}">
                <a16:creationId xmlns:a16="http://schemas.microsoft.com/office/drawing/2014/main" id="{0FBE32CD-7262-5466-5CAD-FFD74FDC8B5B}"/>
              </a:ext>
            </a:extLst>
          </p:cNvPr>
          <p:cNvSpPr>
            <a:spLocks noGrp="1"/>
          </p:cNvSpPr>
          <p:nvPr>
            <p:ph type="sldNum" sz="quarter" idx="12"/>
          </p:nvPr>
        </p:nvSpPr>
        <p:spPr/>
        <p:txBody>
          <a:bodyPr/>
          <a:lstStyle/>
          <a:p>
            <a:fld id="{F0463F7D-A4B8-B448-929A-C86F6F77BA02}" type="slidenum">
              <a:rPr lang="en-US" smtClean="0"/>
              <a:t>12</a:t>
            </a:fld>
            <a:endParaRPr lang="en-US"/>
          </a:p>
        </p:txBody>
      </p:sp>
    </p:spTree>
    <p:extLst>
      <p:ext uri="{BB962C8B-B14F-4D97-AF65-F5344CB8AC3E}">
        <p14:creationId xmlns:p14="http://schemas.microsoft.com/office/powerpoint/2010/main" val="389635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81163"/>
            <a:ext cx="5157787" cy="823912"/>
          </a:xfrm>
        </p:spPr>
        <p:txBody>
          <a:bodyPr/>
          <a:lstStyle/>
          <a:p>
            <a:r>
              <a:rPr lang="en-US" dirty="0"/>
              <a:t>Resource Sink</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05075"/>
            <a:ext cx="5157787" cy="3684588"/>
          </a:xfrm>
        </p:spPr>
        <p:txBody>
          <a:bodyPr>
            <a:normAutofit/>
          </a:bodyPr>
          <a:lstStyle/>
          <a:p>
            <a:pPr marL="0" indent="0">
              <a:buNone/>
            </a:pPr>
            <a:r>
              <a:rPr lang="en-US" sz="2400" b="1" i="1" dirty="0"/>
              <a:t>Example dataset description: </a:t>
            </a:r>
          </a:p>
          <a:p>
            <a:pPr marL="0" indent="0">
              <a:buNone/>
            </a:pPr>
            <a:r>
              <a:rPr lang="en-US" sz="2400" i="1" dirty="0"/>
              <a:t>Daily stock prices</a:t>
            </a:r>
          </a:p>
          <a:p>
            <a:r>
              <a:rPr lang="en-US" dirty="0"/>
              <a:t>Conceptually and operationally open-ended</a:t>
            </a:r>
          </a:p>
          <a:p>
            <a:r>
              <a:rPr lang="en-US" dirty="0"/>
              <a:t>Unclear dataset dimensions</a:t>
            </a:r>
          </a:p>
          <a:p>
            <a:pPr lvl="1"/>
            <a:r>
              <a:rPr lang="en-US" dirty="0"/>
              <a:t>Which firms?</a:t>
            </a:r>
          </a:p>
          <a:p>
            <a:pPr lvl="1"/>
            <a:r>
              <a:rPr lang="en-US" dirty="0"/>
              <a:t>What time period?</a:t>
            </a:r>
          </a:p>
        </p:txBody>
      </p:sp>
      <p:grpSp>
        <p:nvGrpSpPr>
          <p:cNvPr id="2" name="Group 1">
            <a:extLst>
              <a:ext uri="{FF2B5EF4-FFF2-40B4-BE49-F238E27FC236}">
                <a16:creationId xmlns:a16="http://schemas.microsoft.com/office/drawing/2014/main" id="{CEF86686-FBF6-A844-273F-6767439FDFCB}"/>
              </a:ext>
            </a:extLst>
          </p:cNvPr>
          <p:cNvGrpSpPr/>
          <p:nvPr/>
        </p:nvGrpSpPr>
        <p:grpSpPr>
          <a:xfrm>
            <a:off x="1151731" y="1681163"/>
            <a:ext cx="4508500" cy="4508500"/>
            <a:chOff x="1151731" y="1681163"/>
            <a:chExt cx="4508500" cy="4508500"/>
          </a:xfrm>
        </p:grpSpPr>
        <p:sp>
          <p:nvSpPr>
            <p:cNvPr id="3" name="Quad Arrow 2">
              <a:extLst>
                <a:ext uri="{FF2B5EF4-FFF2-40B4-BE49-F238E27FC236}">
                  <a16:creationId xmlns:a16="http://schemas.microsoft.com/office/drawing/2014/main" id="{682DEEDC-4295-BD62-41AF-752164842B6C}"/>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 name="Freeform 3">
              <a:extLst>
                <a:ext uri="{FF2B5EF4-FFF2-40B4-BE49-F238E27FC236}">
                  <a16:creationId xmlns:a16="http://schemas.microsoft.com/office/drawing/2014/main" id="{A2D492DB-8C16-6C83-A677-3D4C8550A74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5" name="Freeform 4">
              <a:extLst>
                <a:ext uri="{FF2B5EF4-FFF2-40B4-BE49-F238E27FC236}">
                  <a16:creationId xmlns:a16="http://schemas.microsoft.com/office/drawing/2014/main" id="{DE94C4D8-6298-6E0B-2D25-E6D3D4B2CD57}"/>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6" name="Freeform 5">
              <a:extLst>
                <a:ext uri="{FF2B5EF4-FFF2-40B4-BE49-F238E27FC236}">
                  <a16:creationId xmlns:a16="http://schemas.microsoft.com/office/drawing/2014/main" id="{FA00A1F6-2A3E-7F40-AE87-E1D3DA5E028F}"/>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7" name="Freeform 6">
              <a:extLst>
                <a:ext uri="{FF2B5EF4-FFF2-40B4-BE49-F238E27FC236}">
                  <a16:creationId xmlns:a16="http://schemas.microsoft.com/office/drawing/2014/main" id="{57AC5513-3F60-B83E-4FA8-44552C2BE61A}"/>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6" name="Group 15">
            <a:extLst>
              <a:ext uri="{FF2B5EF4-FFF2-40B4-BE49-F238E27FC236}">
                <a16:creationId xmlns:a16="http://schemas.microsoft.com/office/drawing/2014/main" id="{1BCC0DBE-CC98-0B39-C00C-601040EA684D}"/>
              </a:ext>
            </a:extLst>
          </p:cNvPr>
          <p:cNvGrpSpPr/>
          <p:nvPr/>
        </p:nvGrpSpPr>
        <p:grpSpPr>
          <a:xfrm>
            <a:off x="1573212" y="2259966"/>
            <a:ext cx="3419793" cy="3400822"/>
            <a:chOff x="1573212" y="2259966"/>
            <a:chExt cx="3419793" cy="3400822"/>
          </a:xfrm>
        </p:grpSpPr>
        <p:sp>
          <p:nvSpPr>
            <p:cNvPr id="8" name="TextBox 7">
              <a:extLst>
                <a:ext uri="{FF2B5EF4-FFF2-40B4-BE49-F238E27FC236}">
                  <a16:creationId xmlns:a16="http://schemas.microsoft.com/office/drawing/2014/main" id="{A7E36BE9-54DB-5848-2D32-E5EE57EFE32D}"/>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0" name="TextBox 9">
              <a:extLst>
                <a:ext uri="{FF2B5EF4-FFF2-40B4-BE49-F238E27FC236}">
                  <a16:creationId xmlns:a16="http://schemas.microsoft.com/office/drawing/2014/main" id="{6CD796B4-A3DF-AF2D-1289-4280D04D1198}"/>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3" name="TextBox 12">
              <a:extLst>
                <a:ext uri="{FF2B5EF4-FFF2-40B4-BE49-F238E27FC236}">
                  <a16:creationId xmlns:a16="http://schemas.microsoft.com/office/drawing/2014/main" id="{6212A978-BD61-DF85-55B1-04F05C20D33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4" name="TextBox 13">
              <a:extLst>
                <a:ext uri="{FF2B5EF4-FFF2-40B4-BE49-F238E27FC236}">
                  <a16:creationId xmlns:a16="http://schemas.microsoft.com/office/drawing/2014/main" id="{13621187-776F-89B9-9501-F3B43B6BB710}"/>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9" name="Footer Placeholder 8">
            <a:extLst>
              <a:ext uri="{FF2B5EF4-FFF2-40B4-BE49-F238E27FC236}">
                <a16:creationId xmlns:a16="http://schemas.microsoft.com/office/drawing/2014/main" id="{43BE9242-F676-D88E-DC33-477BD3033E8E}"/>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11" name="Slide Number Placeholder 10">
            <a:extLst>
              <a:ext uri="{FF2B5EF4-FFF2-40B4-BE49-F238E27FC236}">
                <a16:creationId xmlns:a16="http://schemas.microsoft.com/office/drawing/2014/main" id="{488DD382-803F-7863-C165-25F0923929B4}"/>
              </a:ext>
            </a:extLst>
          </p:cNvPr>
          <p:cNvSpPr>
            <a:spLocks noGrp="1"/>
          </p:cNvSpPr>
          <p:nvPr>
            <p:ph type="sldNum" sz="quarter" idx="12"/>
          </p:nvPr>
        </p:nvSpPr>
        <p:spPr/>
        <p:txBody>
          <a:bodyPr/>
          <a:lstStyle/>
          <a:p>
            <a:fld id="{F0463F7D-A4B8-B448-929A-C86F6F77BA02}" type="slidenum">
              <a:rPr lang="en-US" smtClean="0"/>
              <a:t>13</a:t>
            </a:fld>
            <a:endParaRPr lang="en-US"/>
          </a:p>
        </p:txBody>
      </p:sp>
    </p:spTree>
    <p:extLst>
      <p:ext uri="{BB962C8B-B14F-4D97-AF65-F5344CB8AC3E}">
        <p14:creationId xmlns:p14="http://schemas.microsoft.com/office/powerpoint/2010/main" val="389464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89236" y="1690688"/>
            <a:ext cx="5157787" cy="823912"/>
          </a:xfrm>
        </p:spPr>
        <p:txBody>
          <a:bodyPr/>
          <a:lstStyle/>
          <a:p>
            <a:r>
              <a:rPr lang="en-US" dirty="0"/>
              <a:t>Maintenance Trap</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89236" y="2514600"/>
            <a:ext cx="5157787" cy="3684588"/>
          </a:xfrm>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sold online by retailers with physical stores in Australia</a:t>
            </a:r>
          </a:p>
          <a:p>
            <a:r>
              <a:rPr lang="en-US" dirty="0"/>
              <a:t>Conceptually limited, but operationally open-ended</a:t>
            </a:r>
          </a:p>
          <a:p>
            <a:r>
              <a:rPr lang="en-US" dirty="0"/>
              <a:t>implies </a:t>
            </a:r>
            <a:r>
              <a:rPr lang="en-US" b="1" i="1" dirty="0"/>
              <a:t>ongoing</a:t>
            </a:r>
            <a:r>
              <a:rPr lang="en-US" dirty="0"/>
              <a:t> collection:</a:t>
            </a:r>
          </a:p>
          <a:p>
            <a:pPr lvl="1"/>
            <a:r>
              <a:rPr lang="en-US" dirty="0"/>
              <a:t>Repair “broken” scrapers</a:t>
            </a:r>
          </a:p>
          <a:p>
            <a:pPr lvl="1"/>
            <a:r>
              <a:rPr lang="en-US" dirty="0"/>
              <a:t>Upgrade storage &amp; compute</a:t>
            </a:r>
          </a:p>
          <a:p>
            <a:pPr lvl="1"/>
            <a:r>
              <a:rPr lang="en-AU" dirty="0"/>
              <a:t>(Cavallo &amp; </a:t>
            </a:r>
            <a:r>
              <a:rPr lang="en-AU" dirty="0" err="1"/>
              <a:t>Rigobon</a:t>
            </a:r>
            <a:r>
              <a:rPr lang="en-AU" dirty="0"/>
              <a:t>, 2016)</a:t>
            </a:r>
            <a:endParaRPr lang="en-US" dirty="0"/>
          </a:p>
        </p:txBody>
      </p:sp>
      <p:grpSp>
        <p:nvGrpSpPr>
          <p:cNvPr id="4" name="Group 3">
            <a:extLst>
              <a:ext uri="{FF2B5EF4-FFF2-40B4-BE49-F238E27FC236}">
                <a16:creationId xmlns:a16="http://schemas.microsoft.com/office/drawing/2014/main" id="{C0FD366C-3D8F-7E8E-A27B-1ACE7C06F505}"/>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886DB7A7-E5DB-9F77-6666-C7A3E3198BBA}"/>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C4C12C3-CECB-50F6-DFFC-74B0E7CE227F}"/>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6B7D9D66-2326-B353-624E-EF1B841C0DFF}"/>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0151A11B-2E80-3B11-2ED5-643D4C7A9BBC}"/>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13372AD4-8CB1-B67F-7C59-81B5E914C8DB}"/>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D5B1F19-34FE-7E5F-DFDA-54BB8885BDDD}"/>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0E9A9335-C082-03E2-D22D-9B28F9F4A646}"/>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1CA533A3-041D-F9C8-C14C-D9CA7F968CCD}"/>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5B302F5-5934-EF1E-D3DE-5B988AF14AAA}"/>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A0F57D0-07B5-2BB7-9EF5-C2BCA015741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2" name="Footer Placeholder 1">
            <a:extLst>
              <a:ext uri="{FF2B5EF4-FFF2-40B4-BE49-F238E27FC236}">
                <a16:creationId xmlns:a16="http://schemas.microsoft.com/office/drawing/2014/main" id="{CECC730E-A3F7-5FE4-D1AB-AD828AE37A91}"/>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9A437A3E-C37E-0CDB-B9C5-DF6201BFD020}"/>
              </a:ext>
            </a:extLst>
          </p:cNvPr>
          <p:cNvSpPr>
            <a:spLocks noGrp="1"/>
          </p:cNvSpPr>
          <p:nvPr>
            <p:ph type="sldNum" sz="quarter" idx="12"/>
          </p:nvPr>
        </p:nvSpPr>
        <p:spPr/>
        <p:txBody>
          <a:bodyPr/>
          <a:lstStyle/>
          <a:p>
            <a:fld id="{F0463F7D-A4B8-B448-929A-C86F6F77BA02}" type="slidenum">
              <a:rPr lang="en-US" smtClean="0"/>
              <a:t>14</a:t>
            </a:fld>
            <a:endParaRPr lang="en-US"/>
          </a:p>
        </p:txBody>
      </p:sp>
    </p:spTree>
    <p:extLst>
      <p:ext uri="{BB962C8B-B14F-4D97-AF65-F5344CB8AC3E}">
        <p14:creationId xmlns:p14="http://schemas.microsoft.com/office/powerpoint/2010/main" val="181340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562259"/>
            <a:ext cx="5157787" cy="823912"/>
          </a:xfrm>
        </p:spPr>
        <p:txBody>
          <a:bodyPr/>
          <a:lstStyle/>
          <a:p>
            <a:r>
              <a:rPr lang="en-US" dirty="0"/>
              <a:t>Sampling bias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386171"/>
            <a:ext cx="5157787" cy="3684588"/>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Example dataset description: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black"/>
                </a:solidFill>
                <a:effectLst/>
                <a:uLnTx/>
                <a:uFillTx/>
                <a:latin typeface="Aptos" panose="02110004020202020204"/>
                <a:ea typeface="+mn-ea"/>
                <a:cs typeface="+mn-cs"/>
              </a:rPr>
              <a:t>Daily prices for alcoholic beverages available online between Jan-Dec 2023</a:t>
            </a:r>
          </a:p>
          <a:p>
            <a:pPr>
              <a:defRPr/>
            </a:pPr>
            <a:r>
              <a:rPr lang="en-US" dirty="0"/>
              <a:t>Operationally limited, but conceptually open-ended</a:t>
            </a:r>
          </a:p>
          <a:p>
            <a:pPr>
              <a:defRPr/>
            </a:pPr>
            <a:r>
              <a:rPr lang="en-US" dirty="0"/>
              <a:t>What population is being sampled from?</a:t>
            </a:r>
          </a:p>
          <a:p>
            <a:pPr lvl="1">
              <a:defRPr/>
            </a:pPr>
            <a:r>
              <a:rPr lang="en-US" dirty="0"/>
              <a:t>Index coverage </a:t>
            </a:r>
            <a:r>
              <a:rPr lang="en-AU" dirty="0"/>
              <a:t>(</a:t>
            </a:r>
            <a:r>
              <a:rPr lang="en-AU" dirty="0" err="1"/>
              <a:t>Foerderer</a:t>
            </a:r>
            <a:r>
              <a:rPr lang="en-AU" dirty="0"/>
              <a:t>, 2023)</a:t>
            </a:r>
            <a:endParaRPr lang="en-US" dirty="0"/>
          </a:p>
          <a:p>
            <a:pPr>
              <a:defRPr/>
            </a:pPr>
            <a:endParaRPr lang="en-US" dirty="0"/>
          </a:p>
        </p:txBody>
      </p:sp>
      <p:grpSp>
        <p:nvGrpSpPr>
          <p:cNvPr id="4" name="Group 3">
            <a:extLst>
              <a:ext uri="{FF2B5EF4-FFF2-40B4-BE49-F238E27FC236}">
                <a16:creationId xmlns:a16="http://schemas.microsoft.com/office/drawing/2014/main" id="{B04DA0E7-A0EA-E7D4-A984-667EE2063816}"/>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3F45468C-BE03-67D2-142F-F360A3F85F90}"/>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5D3AC575-2515-D615-E044-BC67DCB0AFA0}"/>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B4D9276B-9888-DF71-7F8A-78697C199A1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2D9B7D9E-559B-23D8-19E5-E2B564A2DCA8}"/>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9B5DD41D-819C-3B53-F5EE-F1816EDB94FF}"/>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F23DE315-7794-9099-F8D0-582E3830F71B}"/>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338E2DD5-A15F-CE7F-FF72-D5900B30DBB0}"/>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66CC1172-6EE0-617B-4A30-A7C61703B496}"/>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BBC18C76-9893-A1E8-F1A2-EA4F6A1D367B}"/>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9F5F291B-E43D-E8A7-3825-0D9235F5592B}"/>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2" name="Footer Placeholder 1">
            <a:extLst>
              <a:ext uri="{FF2B5EF4-FFF2-40B4-BE49-F238E27FC236}">
                <a16:creationId xmlns:a16="http://schemas.microsoft.com/office/drawing/2014/main" id="{32590908-6E19-BE1D-4819-3EF8F6FE7B3E}"/>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300AD2A9-F0D0-AAA4-B548-24D8EEEEE4D8}"/>
              </a:ext>
            </a:extLst>
          </p:cNvPr>
          <p:cNvSpPr>
            <a:spLocks noGrp="1"/>
          </p:cNvSpPr>
          <p:nvPr>
            <p:ph type="sldNum" sz="quarter" idx="12"/>
          </p:nvPr>
        </p:nvSpPr>
        <p:spPr/>
        <p:txBody>
          <a:bodyPr/>
          <a:lstStyle/>
          <a:p>
            <a:fld id="{F0463F7D-A4B8-B448-929A-C86F6F77BA02}" type="slidenum">
              <a:rPr lang="en-US" smtClean="0"/>
              <a:t>15</a:t>
            </a:fld>
            <a:endParaRPr lang="en-US"/>
          </a:p>
        </p:txBody>
      </p:sp>
    </p:spTree>
    <p:extLst>
      <p:ext uri="{BB962C8B-B14F-4D97-AF65-F5344CB8AC3E}">
        <p14:creationId xmlns:p14="http://schemas.microsoft.com/office/powerpoint/2010/main" val="397098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Web Scraped Data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a:xfrm>
            <a:off x="6194425" y="1690688"/>
            <a:ext cx="5157787" cy="823912"/>
          </a:xfrm>
        </p:spPr>
        <p:txBody>
          <a:bodyPr/>
          <a:lstStyle/>
          <a:p>
            <a:r>
              <a:rPr lang="en-US" dirty="0"/>
              <a:t>Research Quality Dataset(s)</a:t>
            </a:r>
          </a:p>
        </p:txBody>
      </p:sp>
      <p:sp>
        <p:nvSpPr>
          <p:cNvPr id="25" name="Content Placeholder 24">
            <a:extLst>
              <a:ext uri="{FF2B5EF4-FFF2-40B4-BE49-F238E27FC236}">
                <a16:creationId xmlns:a16="http://schemas.microsoft.com/office/drawing/2014/main" id="{547B4FFF-5943-F78A-C0B8-A7651C4145BB}"/>
              </a:ext>
            </a:extLst>
          </p:cNvPr>
          <p:cNvSpPr>
            <a:spLocks noGrp="1"/>
          </p:cNvSpPr>
          <p:nvPr>
            <p:ph sz="half" idx="2"/>
          </p:nvPr>
        </p:nvSpPr>
        <p:spPr>
          <a:xfrm>
            <a:off x="6194425" y="2514600"/>
            <a:ext cx="5157787" cy="3684588"/>
          </a:xfrm>
        </p:spPr>
        <p:txBody>
          <a:bodyPr>
            <a:normAutofit fontScale="92500" lnSpcReduction="10000"/>
          </a:bodyPr>
          <a:lstStyle/>
          <a:p>
            <a:r>
              <a:rPr lang="en-US" dirty="0"/>
              <a:t>Conceptually and operationally limited</a:t>
            </a:r>
          </a:p>
          <a:p>
            <a:r>
              <a:rPr lang="en-US" dirty="0"/>
              <a:t>Quality is </a:t>
            </a:r>
            <a:r>
              <a:rPr lang="en-US" b="1" i="1" dirty="0"/>
              <a:t>context</a:t>
            </a:r>
            <a:r>
              <a:rPr lang="en-US" dirty="0"/>
              <a:t> dependent!</a:t>
            </a:r>
          </a:p>
          <a:p>
            <a:r>
              <a:rPr lang="en-US" dirty="0"/>
              <a:t>Requires deliberate design decisions</a:t>
            </a:r>
          </a:p>
          <a:p>
            <a:pPr lvl="1"/>
            <a:r>
              <a:rPr lang="en-US" dirty="0"/>
              <a:t>Filtering criteria (e.g. top products, largest retailers)</a:t>
            </a:r>
          </a:p>
          <a:p>
            <a:pPr lvl="1"/>
            <a:r>
              <a:rPr lang="en-US" dirty="0"/>
              <a:t>Conversion between observation and analysis resolution (e.g. from retailer to brand)</a:t>
            </a:r>
          </a:p>
          <a:p>
            <a:pPr lvl="1"/>
            <a:endParaRPr lang="en-US" dirty="0"/>
          </a:p>
        </p:txBody>
      </p:sp>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10" name="Group 9">
            <a:extLst>
              <a:ext uri="{FF2B5EF4-FFF2-40B4-BE49-F238E27FC236}">
                <a16:creationId xmlns:a16="http://schemas.microsoft.com/office/drawing/2014/main" id="{86543059-1EC7-34E5-2875-C8A3B2684A97}"/>
              </a:ext>
            </a:extLst>
          </p:cNvPr>
          <p:cNvGrpSpPr/>
          <p:nvPr/>
        </p:nvGrpSpPr>
        <p:grpSpPr>
          <a:xfrm>
            <a:off x="1573212" y="2259966"/>
            <a:ext cx="3419793" cy="3400822"/>
            <a:chOff x="1573212" y="2259966"/>
            <a:chExt cx="3419793" cy="3400822"/>
          </a:xfrm>
        </p:grpSpPr>
        <p:sp>
          <p:nvSpPr>
            <p:cNvPr id="11" name="TextBox 10">
              <a:extLst>
                <a:ext uri="{FF2B5EF4-FFF2-40B4-BE49-F238E27FC236}">
                  <a16:creationId xmlns:a16="http://schemas.microsoft.com/office/drawing/2014/main" id="{E4BEEA4B-73BB-9619-BCE3-FE62FE6EFD25}"/>
                </a:ext>
              </a:extLst>
            </p:cNvPr>
            <p:cNvSpPr txBox="1"/>
            <p:nvPr/>
          </p:nvSpPr>
          <p:spPr>
            <a:xfrm>
              <a:off x="1573212" y="3723878"/>
              <a:ext cx="1538287" cy="369332"/>
            </a:xfrm>
            <a:prstGeom prst="rect">
              <a:avLst/>
            </a:prstGeom>
            <a:noFill/>
          </p:spPr>
          <p:txBody>
            <a:bodyPr wrap="square" rtlCol="0">
              <a:spAutoFit/>
            </a:bodyPr>
            <a:lstStyle/>
            <a:p>
              <a:pPr algn="ctr"/>
              <a:r>
                <a:rPr lang="en-US" dirty="0"/>
                <a:t>Conceptual</a:t>
              </a:r>
            </a:p>
          </p:txBody>
        </p:sp>
        <p:sp>
          <p:nvSpPr>
            <p:cNvPr id="13" name="TextBox 12">
              <a:extLst>
                <a:ext uri="{FF2B5EF4-FFF2-40B4-BE49-F238E27FC236}">
                  <a16:creationId xmlns:a16="http://schemas.microsoft.com/office/drawing/2014/main" id="{CD2D5CA5-1F19-9023-5B26-E1A7B948994C}"/>
                </a:ext>
              </a:extLst>
            </p:cNvPr>
            <p:cNvSpPr txBox="1"/>
            <p:nvPr/>
          </p:nvSpPr>
          <p:spPr>
            <a:xfrm>
              <a:off x="3900805" y="3736578"/>
              <a:ext cx="1092200" cy="369332"/>
            </a:xfrm>
            <a:prstGeom prst="rect">
              <a:avLst/>
            </a:prstGeom>
            <a:noFill/>
          </p:spPr>
          <p:txBody>
            <a:bodyPr wrap="square">
              <a:spAutoFit/>
            </a:bodyPr>
            <a:lstStyle/>
            <a:p>
              <a:pPr algn="ctr"/>
              <a:r>
                <a:rPr lang="en-US" dirty="0"/>
                <a:t>Scope</a:t>
              </a:r>
            </a:p>
          </p:txBody>
        </p:sp>
        <p:sp>
          <p:nvSpPr>
            <p:cNvPr id="14" name="TextBox 13">
              <a:extLst>
                <a:ext uri="{FF2B5EF4-FFF2-40B4-BE49-F238E27FC236}">
                  <a16:creationId xmlns:a16="http://schemas.microsoft.com/office/drawing/2014/main" id="{307B06F9-CAE4-A63B-19C8-97E97553374D}"/>
                </a:ext>
              </a:extLst>
            </p:cNvPr>
            <p:cNvSpPr txBox="1"/>
            <p:nvPr/>
          </p:nvSpPr>
          <p:spPr>
            <a:xfrm>
              <a:off x="3192609" y="2259966"/>
              <a:ext cx="461665" cy="1560512"/>
            </a:xfrm>
            <a:prstGeom prst="rect">
              <a:avLst/>
            </a:prstGeom>
            <a:noFill/>
          </p:spPr>
          <p:txBody>
            <a:bodyPr vert="vert" wrap="square" rtlCol="0">
              <a:spAutoFit/>
            </a:bodyPr>
            <a:lstStyle/>
            <a:p>
              <a:r>
                <a:rPr lang="en-US" dirty="0"/>
                <a:t>Operational</a:t>
              </a:r>
            </a:p>
          </p:txBody>
        </p:sp>
        <p:sp>
          <p:nvSpPr>
            <p:cNvPr id="16" name="TextBox 15">
              <a:extLst>
                <a:ext uri="{FF2B5EF4-FFF2-40B4-BE49-F238E27FC236}">
                  <a16:creationId xmlns:a16="http://schemas.microsoft.com/office/drawing/2014/main" id="{83C21FBB-1A7B-DECA-4DC9-982AA976A323}"/>
                </a:ext>
              </a:extLst>
            </p:cNvPr>
            <p:cNvSpPr txBox="1"/>
            <p:nvPr/>
          </p:nvSpPr>
          <p:spPr>
            <a:xfrm>
              <a:off x="3203246" y="4389756"/>
              <a:ext cx="461665" cy="1271032"/>
            </a:xfrm>
            <a:prstGeom prst="rect">
              <a:avLst/>
            </a:prstGeom>
            <a:noFill/>
          </p:spPr>
          <p:txBody>
            <a:bodyPr vert="vert" wrap="square">
              <a:spAutoFit/>
            </a:bodyPr>
            <a:lstStyle/>
            <a:p>
              <a:pPr algn="ctr"/>
              <a:r>
                <a:rPr lang="en-US" dirty="0"/>
                <a:t>Scope</a:t>
              </a:r>
            </a:p>
          </p:txBody>
        </p:sp>
      </p:grpSp>
      <p:sp>
        <p:nvSpPr>
          <p:cNvPr id="2" name="Footer Placeholder 1">
            <a:extLst>
              <a:ext uri="{FF2B5EF4-FFF2-40B4-BE49-F238E27FC236}">
                <a16:creationId xmlns:a16="http://schemas.microsoft.com/office/drawing/2014/main" id="{6B178E6C-0008-B22D-57D1-D06386078AFC}"/>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B6402F71-3932-611D-8348-31A7B71713A2}"/>
              </a:ext>
            </a:extLst>
          </p:cNvPr>
          <p:cNvSpPr>
            <a:spLocks noGrp="1"/>
          </p:cNvSpPr>
          <p:nvPr>
            <p:ph type="sldNum" sz="quarter" idx="12"/>
          </p:nvPr>
        </p:nvSpPr>
        <p:spPr/>
        <p:txBody>
          <a:bodyPr/>
          <a:lstStyle/>
          <a:p>
            <a:fld id="{F0463F7D-A4B8-B448-929A-C86F6F77BA02}" type="slidenum">
              <a:rPr lang="en-US" smtClean="0"/>
              <a:t>16</a:t>
            </a:fld>
            <a:endParaRPr lang="en-US"/>
          </a:p>
        </p:txBody>
      </p:sp>
    </p:spTree>
    <p:extLst>
      <p:ext uri="{BB962C8B-B14F-4D97-AF65-F5344CB8AC3E}">
        <p14:creationId xmlns:p14="http://schemas.microsoft.com/office/powerpoint/2010/main" val="234306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graphicFrame>
        <p:nvGraphicFramePr>
          <p:cNvPr id="38" name="Content Placeholder 14">
            <a:extLst>
              <a:ext uri="{FF2B5EF4-FFF2-40B4-BE49-F238E27FC236}">
                <a16:creationId xmlns:a16="http://schemas.microsoft.com/office/drawing/2014/main" id="{E5859EDE-53C5-E25D-5EFE-504C4B3D75DA}"/>
              </a:ext>
            </a:extLst>
          </p:cNvPr>
          <p:cNvGraphicFramePr>
            <a:graphicFrameLocks noGrp="1"/>
          </p:cNvGraphicFramePr>
          <p:nvPr>
            <p:ph sz="half" idx="2"/>
            <p:extLst>
              <p:ext uri="{D42A27DB-BD31-4B8C-83A1-F6EECF244321}">
                <p14:modId xmlns:p14="http://schemas.microsoft.com/office/powerpoint/2010/main" val="3049052197"/>
              </p:ext>
            </p:extLst>
          </p:nvPr>
        </p:nvGraphicFramePr>
        <p:xfrm>
          <a:off x="6312852" y="171149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65A7BA4D-47C7-47BD-8CF2-E4252E3CDAC4}"/>
              </a:ext>
            </a:extLst>
          </p:cNvPr>
          <p:cNvGrpSpPr/>
          <p:nvPr/>
        </p:nvGrpSpPr>
        <p:grpSpPr>
          <a:xfrm>
            <a:off x="1151731" y="1681163"/>
            <a:ext cx="4508500" cy="4508500"/>
            <a:chOff x="1151731" y="1681163"/>
            <a:chExt cx="4508500" cy="4508500"/>
          </a:xfrm>
        </p:grpSpPr>
        <p:sp>
          <p:nvSpPr>
            <p:cNvPr id="5" name="Quad Arrow 4">
              <a:extLst>
                <a:ext uri="{FF2B5EF4-FFF2-40B4-BE49-F238E27FC236}">
                  <a16:creationId xmlns:a16="http://schemas.microsoft.com/office/drawing/2014/main" id="{0D9E3FC8-B5D5-00E2-0A58-3F30165DDEFE}"/>
                </a:ext>
              </a:extLst>
            </p:cNvPr>
            <p:cNvSpPr/>
            <p:nvPr/>
          </p:nvSpPr>
          <p:spPr>
            <a:xfrm>
              <a:off x="1151731" y="1681163"/>
              <a:ext cx="4508500" cy="4508500"/>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5">
              <a:extLst>
                <a:ext uri="{FF2B5EF4-FFF2-40B4-BE49-F238E27FC236}">
                  <a16:creationId xmlns:a16="http://schemas.microsoft.com/office/drawing/2014/main" id="{80DAF866-248B-58A5-CBD2-DB9C9543F0A3}"/>
                </a:ext>
              </a:extLst>
            </p:cNvPr>
            <p:cNvSpPr/>
            <p:nvPr/>
          </p:nvSpPr>
          <p:spPr>
            <a:xfrm>
              <a:off x="1444784"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Resource Sink</a:t>
              </a:r>
            </a:p>
          </p:txBody>
        </p:sp>
        <p:sp>
          <p:nvSpPr>
            <p:cNvPr id="7" name="Freeform 6">
              <a:extLst>
                <a:ext uri="{FF2B5EF4-FFF2-40B4-BE49-F238E27FC236}">
                  <a16:creationId xmlns:a16="http://schemas.microsoft.com/office/drawing/2014/main" id="{0B2458ED-2701-DFDD-EBDC-5EAA3954E2A2}"/>
                </a:ext>
              </a:extLst>
            </p:cNvPr>
            <p:cNvSpPr/>
            <p:nvPr/>
          </p:nvSpPr>
          <p:spPr>
            <a:xfrm>
              <a:off x="3563779" y="1974215"/>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2199979"/>
                <a:satOff val="-9734"/>
                <a:lumOff val="-1634"/>
                <a:alphaOff val="0"/>
              </a:schemeClr>
            </a:fillRef>
            <a:effectRef idx="0">
              <a:schemeClr val="accent4">
                <a:hueOff val="2199979"/>
                <a:satOff val="-9734"/>
                <a:lumOff val="-1634"/>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Maintenance Trap</a:t>
              </a:r>
            </a:p>
          </p:txBody>
        </p:sp>
        <p:sp>
          <p:nvSpPr>
            <p:cNvPr id="8" name="Freeform 7">
              <a:extLst>
                <a:ext uri="{FF2B5EF4-FFF2-40B4-BE49-F238E27FC236}">
                  <a16:creationId xmlns:a16="http://schemas.microsoft.com/office/drawing/2014/main" id="{9FF27DB6-0F10-7F4D-8E99-D7C8E98FD383}"/>
                </a:ext>
              </a:extLst>
            </p:cNvPr>
            <p:cNvSpPr/>
            <p:nvPr/>
          </p:nvSpPr>
          <p:spPr>
            <a:xfrm>
              <a:off x="1444784"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90000"/>
              </a:schemeClr>
            </a:solidFill>
          </p:spPr>
          <p:style>
            <a:lnRef idx="2">
              <a:schemeClr val="lt1">
                <a:hueOff val="0"/>
                <a:satOff val="0"/>
                <a:lumOff val="0"/>
                <a:alphaOff val="0"/>
              </a:schemeClr>
            </a:lnRef>
            <a:fillRef idx="1">
              <a:schemeClr val="accent4">
                <a:hueOff val="4399958"/>
                <a:satOff val="-19468"/>
                <a:lumOff val="-3269"/>
                <a:alphaOff val="0"/>
              </a:schemeClr>
            </a:fillRef>
            <a:effectRef idx="0">
              <a:schemeClr val="accent4">
                <a:hueOff val="4399958"/>
                <a:satOff val="-19468"/>
                <a:lumOff val="-3269"/>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Sampling Bias</a:t>
              </a:r>
            </a:p>
          </p:txBody>
        </p:sp>
        <p:sp>
          <p:nvSpPr>
            <p:cNvPr id="9" name="Freeform 8">
              <a:extLst>
                <a:ext uri="{FF2B5EF4-FFF2-40B4-BE49-F238E27FC236}">
                  <a16:creationId xmlns:a16="http://schemas.microsoft.com/office/drawing/2014/main" id="{45CCA750-2607-2DED-6CA3-F616F033013D}"/>
                </a:ext>
              </a:extLst>
            </p:cNvPr>
            <p:cNvSpPr/>
            <p:nvPr/>
          </p:nvSpPr>
          <p:spPr>
            <a:xfrm>
              <a:off x="3563779" y="4093210"/>
              <a:ext cx="1803400" cy="1803400"/>
            </a:xfrm>
            <a:custGeom>
              <a:avLst/>
              <a:gdLst>
                <a:gd name="connsiteX0" fmla="*/ 0 w 1803400"/>
                <a:gd name="connsiteY0" fmla="*/ 300573 h 1803400"/>
                <a:gd name="connsiteX1" fmla="*/ 300573 w 1803400"/>
                <a:gd name="connsiteY1" fmla="*/ 0 h 1803400"/>
                <a:gd name="connsiteX2" fmla="*/ 1502827 w 1803400"/>
                <a:gd name="connsiteY2" fmla="*/ 0 h 1803400"/>
                <a:gd name="connsiteX3" fmla="*/ 1803400 w 1803400"/>
                <a:gd name="connsiteY3" fmla="*/ 300573 h 1803400"/>
                <a:gd name="connsiteX4" fmla="*/ 1803400 w 1803400"/>
                <a:gd name="connsiteY4" fmla="*/ 1502827 h 1803400"/>
                <a:gd name="connsiteX5" fmla="*/ 1502827 w 1803400"/>
                <a:gd name="connsiteY5" fmla="*/ 1803400 h 1803400"/>
                <a:gd name="connsiteX6" fmla="*/ 300573 w 1803400"/>
                <a:gd name="connsiteY6" fmla="*/ 1803400 h 1803400"/>
                <a:gd name="connsiteX7" fmla="*/ 0 w 1803400"/>
                <a:gd name="connsiteY7" fmla="*/ 1502827 h 1803400"/>
                <a:gd name="connsiteX8" fmla="*/ 0 w 1803400"/>
                <a:gd name="connsiteY8" fmla="*/ 300573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400" h="1803400">
                  <a:moveTo>
                    <a:pt x="0" y="300573"/>
                  </a:moveTo>
                  <a:cubicBezTo>
                    <a:pt x="0" y="134571"/>
                    <a:pt x="134571" y="0"/>
                    <a:pt x="300573" y="0"/>
                  </a:cubicBezTo>
                  <a:lnTo>
                    <a:pt x="1502827" y="0"/>
                  </a:lnTo>
                  <a:cubicBezTo>
                    <a:pt x="1668829" y="0"/>
                    <a:pt x="1803400" y="134571"/>
                    <a:pt x="1803400" y="300573"/>
                  </a:cubicBezTo>
                  <a:lnTo>
                    <a:pt x="1803400" y="1502827"/>
                  </a:lnTo>
                  <a:cubicBezTo>
                    <a:pt x="1803400" y="1668829"/>
                    <a:pt x="1668829" y="1803400"/>
                    <a:pt x="1502827" y="1803400"/>
                  </a:cubicBezTo>
                  <a:lnTo>
                    <a:pt x="300573" y="1803400"/>
                  </a:lnTo>
                  <a:cubicBezTo>
                    <a:pt x="134571" y="1803400"/>
                    <a:pt x="0" y="1668829"/>
                    <a:pt x="0" y="1502827"/>
                  </a:cubicBezTo>
                  <a:lnTo>
                    <a:pt x="0" y="300573"/>
                  </a:lnTo>
                  <a:close/>
                </a:path>
              </a:pathLst>
            </a:custGeom>
            <a:solidFill>
              <a:schemeClr val="bg2">
                <a:lumMod val="75000"/>
              </a:schemeClr>
            </a:solidFill>
          </p:spPr>
          <p:style>
            <a:lnRef idx="2">
              <a:schemeClr val="lt1">
                <a:hueOff val="0"/>
                <a:satOff val="0"/>
                <a:lumOff val="0"/>
                <a:alphaOff val="0"/>
              </a:schemeClr>
            </a:lnRef>
            <a:fillRef idx="1">
              <a:schemeClr val="accent4">
                <a:hueOff val="6599937"/>
                <a:satOff val="-29202"/>
                <a:lumOff val="-4903"/>
                <a:alphaOff val="0"/>
              </a:schemeClr>
            </a:fillRef>
            <a:effectRef idx="0">
              <a:schemeClr val="accent4">
                <a:hueOff val="6599937"/>
                <a:satOff val="-29202"/>
                <a:lumOff val="-4903"/>
                <a:alphaOff val="0"/>
              </a:schemeClr>
            </a:effectRef>
            <a:fontRef idx="minor">
              <a:schemeClr val="lt1"/>
            </a:fontRef>
          </p:style>
          <p:txBody>
            <a:bodyPr spcFirstLastPara="0" vert="horz" wrap="square" lIns="164235" tIns="164235" rIns="164235" bIns="164235" numCol="1" spcCol="1270" anchor="ctr" anchorCtr="0">
              <a:noAutofit/>
            </a:bodyPr>
            <a:lstStyle/>
            <a:p>
              <a:pPr marL="0" lvl="0" indent="0" algn="ctr" defTabSz="889000">
                <a:lnSpc>
                  <a:spcPct val="90000"/>
                </a:lnSpc>
                <a:spcBef>
                  <a:spcPct val="0"/>
                </a:spcBef>
                <a:spcAft>
                  <a:spcPct val="35000"/>
                </a:spcAft>
                <a:buNone/>
              </a:pPr>
              <a:r>
                <a:rPr lang="en-GB" sz="2000" kern="1200" dirty="0"/>
                <a:t>Research Quality Dataset</a:t>
              </a:r>
            </a:p>
          </p:txBody>
        </p:sp>
      </p:grpSp>
      <p:grpSp>
        <p:nvGrpSpPr>
          <p:cNvPr id="44" name="Group 43">
            <a:extLst>
              <a:ext uri="{FF2B5EF4-FFF2-40B4-BE49-F238E27FC236}">
                <a16:creationId xmlns:a16="http://schemas.microsoft.com/office/drawing/2014/main" id="{BBA1D166-9113-B0F1-2810-E501FD84AD0D}"/>
              </a:ext>
            </a:extLst>
          </p:cNvPr>
          <p:cNvGrpSpPr/>
          <p:nvPr/>
        </p:nvGrpSpPr>
        <p:grpSpPr>
          <a:xfrm>
            <a:off x="7080510" y="2284029"/>
            <a:ext cx="3419793" cy="3400822"/>
            <a:chOff x="7080510" y="2284029"/>
            <a:chExt cx="3419793" cy="3400822"/>
          </a:xfrm>
        </p:grpSpPr>
        <p:sp>
          <p:nvSpPr>
            <p:cNvPr id="39" name="TextBox 38">
              <a:extLst>
                <a:ext uri="{FF2B5EF4-FFF2-40B4-BE49-F238E27FC236}">
                  <a16:creationId xmlns:a16="http://schemas.microsoft.com/office/drawing/2014/main" id="{5B6F178B-4229-8509-A715-AE6D6A13DE67}"/>
                </a:ext>
              </a:extLst>
            </p:cNvPr>
            <p:cNvSpPr txBox="1"/>
            <p:nvPr/>
          </p:nvSpPr>
          <p:spPr>
            <a:xfrm>
              <a:off x="7080510" y="3747941"/>
              <a:ext cx="1538287" cy="369332"/>
            </a:xfrm>
            <a:prstGeom prst="rect">
              <a:avLst/>
            </a:prstGeom>
            <a:noFill/>
          </p:spPr>
          <p:txBody>
            <a:bodyPr wrap="square" rtlCol="0">
              <a:spAutoFit/>
            </a:bodyPr>
            <a:lstStyle/>
            <a:p>
              <a:pPr algn="ctr"/>
              <a:r>
                <a:rPr lang="en-US" dirty="0"/>
                <a:t>Conceptual</a:t>
              </a:r>
            </a:p>
          </p:txBody>
        </p:sp>
        <p:sp>
          <p:nvSpPr>
            <p:cNvPr id="40" name="TextBox 39">
              <a:extLst>
                <a:ext uri="{FF2B5EF4-FFF2-40B4-BE49-F238E27FC236}">
                  <a16:creationId xmlns:a16="http://schemas.microsoft.com/office/drawing/2014/main" id="{CFACB446-B2A3-FE2E-E11B-90ED547A5C0D}"/>
                </a:ext>
              </a:extLst>
            </p:cNvPr>
            <p:cNvSpPr txBox="1"/>
            <p:nvPr/>
          </p:nvSpPr>
          <p:spPr>
            <a:xfrm>
              <a:off x="9408103" y="3760641"/>
              <a:ext cx="1092200" cy="369332"/>
            </a:xfrm>
            <a:prstGeom prst="rect">
              <a:avLst/>
            </a:prstGeom>
            <a:noFill/>
          </p:spPr>
          <p:txBody>
            <a:bodyPr wrap="square">
              <a:spAutoFit/>
            </a:bodyPr>
            <a:lstStyle/>
            <a:p>
              <a:pPr algn="ctr"/>
              <a:r>
                <a:rPr lang="en-US" dirty="0"/>
                <a:t>Scope</a:t>
              </a:r>
            </a:p>
          </p:txBody>
        </p:sp>
        <p:sp>
          <p:nvSpPr>
            <p:cNvPr id="41" name="TextBox 40">
              <a:extLst>
                <a:ext uri="{FF2B5EF4-FFF2-40B4-BE49-F238E27FC236}">
                  <a16:creationId xmlns:a16="http://schemas.microsoft.com/office/drawing/2014/main" id="{29C5DA12-DDF4-0EBC-1AC8-41E785EC4CEC}"/>
                </a:ext>
              </a:extLst>
            </p:cNvPr>
            <p:cNvSpPr txBox="1"/>
            <p:nvPr/>
          </p:nvSpPr>
          <p:spPr>
            <a:xfrm>
              <a:off x="8699907" y="2284029"/>
              <a:ext cx="461665" cy="1560512"/>
            </a:xfrm>
            <a:prstGeom prst="rect">
              <a:avLst/>
            </a:prstGeom>
            <a:noFill/>
          </p:spPr>
          <p:txBody>
            <a:bodyPr vert="vert" wrap="square" rtlCol="0">
              <a:spAutoFit/>
            </a:bodyPr>
            <a:lstStyle/>
            <a:p>
              <a:r>
                <a:rPr lang="en-US" dirty="0"/>
                <a:t>Operational</a:t>
              </a:r>
            </a:p>
          </p:txBody>
        </p:sp>
        <p:sp>
          <p:nvSpPr>
            <p:cNvPr id="42" name="TextBox 41">
              <a:extLst>
                <a:ext uri="{FF2B5EF4-FFF2-40B4-BE49-F238E27FC236}">
                  <a16:creationId xmlns:a16="http://schemas.microsoft.com/office/drawing/2014/main" id="{696A5DDD-0B4C-76BD-1B3F-DA01504630EF}"/>
                </a:ext>
              </a:extLst>
            </p:cNvPr>
            <p:cNvSpPr txBox="1"/>
            <p:nvPr/>
          </p:nvSpPr>
          <p:spPr>
            <a:xfrm>
              <a:off x="8710544" y="4413819"/>
              <a:ext cx="461665" cy="1271032"/>
            </a:xfrm>
            <a:prstGeom prst="rect">
              <a:avLst/>
            </a:prstGeom>
            <a:noFill/>
          </p:spPr>
          <p:txBody>
            <a:bodyPr vert="vert" wrap="square">
              <a:spAutoFit/>
            </a:bodyPr>
            <a:lstStyle/>
            <a:p>
              <a:pPr algn="ctr"/>
              <a:r>
                <a:rPr lang="en-US" dirty="0"/>
                <a:t>Scope</a:t>
              </a:r>
            </a:p>
          </p:txBody>
        </p:sp>
      </p:grpSp>
      <p:sp>
        <p:nvSpPr>
          <p:cNvPr id="2" name="Footer Placeholder 1">
            <a:extLst>
              <a:ext uri="{FF2B5EF4-FFF2-40B4-BE49-F238E27FC236}">
                <a16:creationId xmlns:a16="http://schemas.microsoft.com/office/drawing/2014/main" id="{B7F74A8F-7551-770B-8E9F-AC87E3AB4983}"/>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0684E360-E132-0786-CFE6-A4C29E66D386}"/>
              </a:ext>
            </a:extLst>
          </p:cNvPr>
          <p:cNvSpPr>
            <a:spLocks noGrp="1"/>
          </p:cNvSpPr>
          <p:nvPr>
            <p:ph type="sldNum" sz="quarter" idx="12"/>
          </p:nvPr>
        </p:nvSpPr>
        <p:spPr/>
        <p:txBody>
          <a:bodyPr/>
          <a:lstStyle/>
          <a:p>
            <a:fld id="{F0463F7D-A4B8-B448-929A-C86F6F77BA02}" type="slidenum">
              <a:rPr lang="en-US" smtClean="0"/>
              <a:t>17</a:t>
            </a:fld>
            <a:endParaRPr lang="en-US"/>
          </a:p>
        </p:txBody>
      </p:sp>
    </p:spTree>
    <p:extLst>
      <p:ext uri="{BB962C8B-B14F-4D97-AF65-F5344CB8AC3E}">
        <p14:creationId xmlns:p14="http://schemas.microsoft.com/office/powerpoint/2010/main" val="218589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2B37F7-215B-BCBF-0527-89318F3F404F}"/>
              </a:ext>
            </a:extLst>
          </p:cNvPr>
          <p:cNvSpPr>
            <a:spLocks noGrp="1"/>
          </p:cNvSpPr>
          <p:nvPr>
            <p:ph type="title"/>
          </p:nvPr>
        </p:nvSpPr>
        <p:spPr/>
        <p:txBody>
          <a:bodyPr/>
          <a:lstStyle/>
          <a:p>
            <a:r>
              <a:rPr lang="en-US" dirty="0"/>
              <a:t>Case Study</a:t>
            </a:r>
          </a:p>
        </p:txBody>
      </p:sp>
      <p:sp>
        <p:nvSpPr>
          <p:cNvPr id="4" name="Text Placeholder 3">
            <a:extLst>
              <a:ext uri="{FF2B5EF4-FFF2-40B4-BE49-F238E27FC236}">
                <a16:creationId xmlns:a16="http://schemas.microsoft.com/office/drawing/2014/main" id="{CE25E5EE-25A4-52EF-C9FA-5F513B92A3FC}"/>
              </a:ext>
            </a:extLst>
          </p:cNvPr>
          <p:cNvSpPr>
            <a:spLocks noGrp="1"/>
          </p:cNvSpPr>
          <p:nvPr>
            <p:ph type="body" idx="1"/>
          </p:nvPr>
        </p:nvSpPr>
        <p:spPr/>
        <p:txBody>
          <a:bodyPr>
            <a:normAutofit/>
          </a:bodyPr>
          <a:lstStyle/>
          <a:p>
            <a:r>
              <a:rPr lang="en-US" sz="4000" dirty="0"/>
              <a:t>Adapting web scraped retail price data for public health research</a:t>
            </a:r>
          </a:p>
        </p:txBody>
      </p:sp>
      <p:sp>
        <p:nvSpPr>
          <p:cNvPr id="2" name="Footer Placeholder 1">
            <a:extLst>
              <a:ext uri="{FF2B5EF4-FFF2-40B4-BE49-F238E27FC236}">
                <a16:creationId xmlns:a16="http://schemas.microsoft.com/office/drawing/2014/main" id="{2D2A2B5B-E81A-0B00-783A-2E5D3628DB0A}"/>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5" name="Slide Number Placeholder 4">
            <a:extLst>
              <a:ext uri="{FF2B5EF4-FFF2-40B4-BE49-F238E27FC236}">
                <a16:creationId xmlns:a16="http://schemas.microsoft.com/office/drawing/2014/main" id="{8060C374-FF6F-55B3-887D-BE6FFBEB3C8D}"/>
              </a:ext>
            </a:extLst>
          </p:cNvPr>
          <p:cNvSpPr>
            <a:spLocks noGrp="1"/>
          </p:cNvSpPr>
          <p:nvPr>
            <p:ph type="sldNum" sz="quarter" idx="12"/>
          </p:nvPr>
        </p:nvSpPr>
        <p:spPr/>
        <p:txBody>
          <a:bodyPr/>
          <a:lstStyle/>
          <a:p>
            <a:fld id="{F0463F7D-A4B8-B448-929A-C86F6F77BA02}" type="slidenum">
              <a:rPr lang="en-US" smtClean="0"/>
              <a:t>18</a:t>
            </a:fld>
            <a:endParaRPr lang="en-US"/>
          </a:p>
        </p:txBody>
      </p:sp>
    </p:spTree>
    <p:extLst>
      <p:ext uri="{BB962C8B-B14F-4D97-AF65-F5344CB8AC3E}">
        <p14:creationId xmlns:p14="http://schemas.microsoft.com/office/powerpoint/2010/main" val="296855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71B6-4E09-DC8C-CF75-212A2144F45F}"/>
              </a:ext>
            </a:extLst>
          </p:cNvPr>
          <p:cNvSpPr>
            <a:spLocks noGrp="1"/>
          </p:cNvSpPr>
          <p:nvPr>
            <p:ph type="title"/>
          </p:nvPr>
        </p:nvSpPr>
        <p:spPr/>
        <p:txBody>
          <a:bodyPr/>
          <a:lstStyle/>
          <a:p>
            <a:r>
              <a:rPr lang="en-US" dirty="0"/>
              <a:t>Outsourcing web scraping</a:t>
            </a:r>
          </a:p>
        </p:txBody>
      </p:sp>
      <p:pic>
        <p:nvPicPr>
          <p:cNvPr id="4" name="Picture 3" descr="A close-up of a sign&#10;&#10;Description automatically generated">
            <a:extLst>
              <a:ext uri="{FF2B5EF4-FFF2-40B4-BE49-F238E27FC236}">
                <a16:creationId xmlns:a16="http://schemas.microsoft.com/office/drawing/2014/main" id="{88FB0B38-F4C4-A987-C373-D22AC15453F4}"/>
              </a:ext>
            </a:extLst>
          </p:cNvPr>
          <p:cNvPicPr>
            <a:picLocks noChangeAspect="1"/>
          </p:cNvPicPr>
          <p:nvPr/>
        </p:nvPicPr>
        <p:blipFill>
          <a:blip r:embed="rId3"/>
          <a:stretch>
            <a:fillRect/>
          </a:stretch>
        </p:blipFill>
        <p:spPr>
          <a:xfrm>
            <a:off x="838200" y="1690688"/>
            <a:ext cx="3937000" cy="431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276FAC4-851D-5CED-A3FA-2E5B05FCACFF}"/>
              </a:ext>
            </a:extLst>
          </p:cNvPr>
          <p:cNvPicPr>
            <a:picLocks noChangeAspect="1"/>
          </p:cNvPicPr>
          <p:nvPr/>
        </p:nvPicPr>
        <p:blipFill>
          <a:blip r:embed="rId4"/>
          <a:stretch>
            <a:fillRect/>
          </a:stretch>
        </p:blipFill>
        <p:spPr>
          <a:xfrm>
            <a:off x="5544602" y="1605417"/>
            <a:ext cx="6065665" cy="4554645"/>
          </a:xfrm>
          <a:prstGeom prst="rect">
            <a:avLst/>
          </a:prstGeom>
        </p:spPr>
      </p:pic>
      <p:sp>
        <p:nvSpPr>
          <p:cNvPr id="3" name="Footer Placeholder 2">
            <a:extLst>
              <a:ext uri="{FF2B5EF4-FFF2-40B4-BE49-F238E27FC236}">
                <a16:creationId xmlns:a16="http://schemas.microsoft.com/office/drawing/2014/main" id="{7284F009-15AD-3C3B-3600-604699B4F577}"/>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5" name="Slide Number Placeholder 4">
            <a:extLst>
              <a:ext uri="{FF2B5EF4-FFF2-40B4-BE49-F238E27FC236}">
                <a16:creationId xmlns:a16="http://schemas.microsoft.com/office/drawing/2014/main" id="{DF39D95C-3389-2F35-F77D-72697CACCC54}"/>
              </a:ext>
            </a:extLst>
          </p:cNvPr>
          <p:cNvSpPr>
            <a:spLocks noGrp="1"/>
          </p:cNvSpPr>
          <p:nvPr>
            <p:ph type="sldNum" sz="quarter" idx="12"/>
          </p:nvPr>
        </p:nvSpPr>
        <p:spPr/>
        <p:txBody>
          <a:bodyPr/>
          <a:lstStyle/>
          <a:p>
            <a:fld id="{F0463F7D-A4B8-B448-929A-C86F6F77BA02}" type="slidenum">
              <a:rPr lang="en-US" smtClean="0"/>
              <a:t>19</a:t>
            </a:fld>
            <a:endParaRPr lang="en-US"/>
          </a:p>
        </p:txBody>
      </p:sp>
    </p:spTree>
    <p:extLst>
      <p:ext uri="{BB962C8B-B14F-4D97-AF65-F5344CB8AC3E}">
        <p14:creationId xmlns:p14="http://schemas.microsoft.com/office/powerpoint/2010/main" val="342918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E6802-302E-F35A-F668-DAFD3DDAA964}"/>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6B5E160C-1BD5-9583-95E5-E28E70D592E7}"/>
              </a:ext>
            </a:extLst>
          </p:cNvPr>
          <p:cNvSpPr>
            <a:spLocks noGrp="1"/>
          </p:cNvSpPr>
          <p:nvPr>
            <p:ph type="body" idx="1"/>
          </p:nvPr>
        </p:nvSpPr>
        <p:spPr/>
        <p:txBody>
          <a:bodyPr/>
          <a:lstStyle/>
          <a:p>
            <a:endParaRPr lang="en-US"/>
          </a:p>
        </p:txBody>
      </p:sp>
      <p:sp>
        <p:nvSpPr>
          <p:cNvPr id="7" name="Slide Number Placeholder 6">
            <a:extLst>
              <a:ext uri="{FF2B5EF4-FFF2-40B4-BE49-F238E27FC236}">
                <a16:creationId xmlns:a16="http://schemas.microsoft.com/office/drawing/2014/main" id="{E9DEE72A-BF25-EBD7-D05F-D5913E39BA5D}"/>
              </a:ext>
            </a:extLst>
          </p:cNvPr>
          <p:cNvSpPr>
            <a:spLocks noGrp="1"/>
          </p:cNvSpPr>
          <p:nvPr>
            <p:ph type="sldNum" sz="quarter" idx="12"/>
          </p:nvPr>
        </p:nvSpPr>
        <p:spPr/>
        <p:txBody>
          <a:bodyPr/>
          <a:lstStyle/>
          <a:p>
            <a:fld id="{F0463F7D-A4B8-B448-929A-C86F6F77BA02}" type="slidenum">
              <a:rPr lang="en-US" smtClean="0"/>
              <a:t>2</a:t>
            </a:fld>
            <a:endParaRPr lang="en-US"/>
          </a:p>
        </p:txBody>
      </p:sp>
    </p:spTree>
    <p:extLst>
      <p:ext uri="{BB962C8B-B14F-4D97-AF65-F5344CB8AC3E}">
        <p14:creationId xmlns:p14="http://schemas.microsoft.com/office/powerpoint/2010/main" val="336932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6E60-5960-13FA-AACB-535F7897E510}"/>
              </a:ext>
            </a:extLst>
          </p:cNvPr>
          <p:cNvSpPr>
            <a:spLocks noGrp="1"/>
          </p:cNvSpPr>
          <p:nvPr>
            <p:ph type="title"/>
          </p:nvPr>
        </p:nvSpPr>
        <p:spPr/>
        <p:txBody>
          <a:bodyPr/>
          <a:lstStyle/>
          <a:p>
            <a:r>
              <a:rPr lang="en-US" dirty="0"/>
              <a:t>Data refinements &amp; augmentation</a:t>
            </a:r>
          </a:p>
        </p:txBody>
      </p:sp>
      <p:sp>
        <p:nvSpPr>
          <p:cNvPr id="7" name="Text Placeholder 6">
            <a:extLst>
              <a:ext uri="{FF2B5EF4-FFF2-40B4-BE49-F238E27FC236}">
                <a16:creationId xmlns:a16="http://schemas.microsoft.com/office/drawing/2014/main" id="{92D6F9E0-85F2-C00C-1287-0FA49A54B49F}"/>
              </a:ext>
            </a:extLst>
          </p:cNvPr>
          <p:cNvSpPr>
            <a:spLocks noGrp="1"/>
          </p:cNvSpPr>
          <p:nvPr>
            <p:ph type="body" idx="1"/>
          </p:nvPr>
        </p:nvSpPr>
        <p:spPr/>
        <p:txBody>
          <a:bodyPr>
            <a:normAutofit/>
          </a:bodyPr>
          <a:lstStyle/>
          <a:p>
            <a:r>
              <a:rPr lang="en-US" dirty="0"/>
              <a:t>Anomalies in cross-retailer </a:t>
            </a:r>
            <a:r>
              <a:rPr lang="en-US" dirty="0" err="1"/>
              <a:t>harmonisation</a:t>
            </a:r>
            <a:endParaRPr lang="en-US" dirty="0"/>
          </a:p>
        </p:txBody>
      </p:sp>
      <p:sp>
        <p:nvSpPr>
          <p:cNvPr id="9" name="Text Placeholder 8">
            <a:extLst>
              <a:ext uri="{FF2B5EF4-FFF2-40B4-BE49-F238E27FC236}">
                <a16:creationId xmlns:a16="http://schemas.microsoft.com/office/drawing/2014/main" id="{2CA9D903-6843-5907-C0C4-7422756754E5}"/>
              </a:ext>
            </a:extLst>
          </p:cNvPr>
          <p:cNvSpPr>
            <a:spLocks noGrp="1"/>
          </p:cNvSpPr>
          <p:nvPr>
            <p:ph type="body" sz="quarter" idx="3"/>
          </p:nvPr>
        </p:nvSpPr>
        <p:spPr/>
        <p:txBody>
          <a:bodyPr>
            <a:normAutofit/>
          </a:bodyPr>
          <a:lstStyle/>
          <a:p>
            <a:r>
              <a:rPr lang="en-US" dirty="0"/>
              <a:t>Augmenting product attributes</a:t>
            </a:r>
          </a:p>
        </p:txBody>
      </p:sp>
      <p:sp>
        <p:nvSpPr>
          <p:cNvPr id="10" name="Content Placeholder 9">
            <a:extLst>
              <a:ext uri="{FF2B5EF4-FFF2-40B4-BE49-F238E27FC236}">
                <a16:creationId xmlns:a16="http://schemas.microsoft.com/office/drawing/2014/main" id="{682017BF-9676-7117-C965-B02BE8FFF883}"/>
              </a:ext>
            </a:extLst>
          </p:cNvPr>
          <p:cNvSpPr>
            <a:spLocks noGrp="1"/>
          </p:cNvSpPr>
          <p:nvPr>
            <p:ph sz="quarter" idx="4"/>
          </p:nvPr>
        </p:nvSpPr>
        <p:spPr/>
        <p:txBody>
          <a:bodyPr/>
          <a:lstStyle/>
          <a:p>
            <a:r>
              <a:rPr lang="en-US" dirty="0"/>
              <a:t>Product name</a:t>
            </a:r>
          </a:p>
          <a:p>
            <a:r>
              <a:rPr lang="en-US" dirty="0"/>
              <a:t>Brand name</a:t>
            </a:r>
          </a:p>
          <a:p>
            <a:r>
              <a:rPr lang="en-US" dirty="0"/>
              <a:t>Manufacturer</a:t>
            </a:r>
          </a:p>
          <a:p>
            <a:r>
              <a:rPr lang="en-US" dirty="0"/>
              <a:t>Product category</a:t>
            </a:r>
          </a:p>
          <a:p>
            <a:r>
              <a:rPr lang="en-US" dirty="0"/>
              <a:t>Volume per unit</a:t>
            </a:r>
          </a:p>
          <a:p>
            <a:r>
              <a:rPr lang="en-US" dirty="0"/>
              <a:t>Alcohol by Volume</a:t>
            </a:r>
          </a:p>
          <a:p>
            <a:r>
              <a:rPr lang="en-US" dirty="0"/>
              <a:t>Standard drinks per unit</a:t>
            </a:r>
          </a:p>
        </p:txBody>
      </p:sp>
      <p:pic>
        <p:nvPicPr>
          <p:cNvPr id="11" name="Content Placeholder 10" descr="A graph with red lines&#10;&#10;Description automatically generated">
            <a:extLst>
              <a:ext uri="{FF2B5EF4-FFF2-40B4-BE49-F238E27FC236}">
                <a16:creationId xmlns:a16="http://schemas.microsoft.com/office/drawing/2014/main" id="{2C8FF367-C3A5-6FFD-5638-C930ED974D09}"/>
              </a:ext>
            </a:extLst>
          </p:cNvPr>
          <p:cNvPicPr>
            <a:picLocks noGrp="1" noChangeAspect="1"/>
          </p:cNvPicPr>
          <p:nvPr>
            <p:ph sz="half" idx="2"/>
          </p:nvPr>
        </p:nvPicPr>
        <p:blipFill>
          <a:blip r:embed="rId2"/>
          <a:stretch>
            <a:fillRect/>
          </a:stretch>
        </p:blipFill>
        <p:spPr>
          <a:prstGeom prst="rect">
            <a:avLst/>
          </a:prstGeom>
        </p:spPr>
      </p:pic>
      <p:sp>
        <p:nvSpPr>
          <p:cNvPr id="3" name="Footer Placeholder 2">
            <a:extLst>
              <a:ext uri="{FF2B5EF4-FFF2-40B4-BE49-F238E27FC236}">
                <a16:creationId xmlns:a16="http://schemas.microsoft.com/office/drawing/2014/main" id="{FF4004E0-8C81-595F-B0C4-B75D7C182860}"/>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8F6C99CB-2566-DEFC-0AF5-234812DBD582}"/>
              </a:ext>
            </a:extLst>
          </p:cNvPr>
          <p:cNvSpPr>
            <a:spLocks noGrp="1"/>
          </p:cNvSpPr>
          <p:nvPr>
            <p:ph type="sldNum" sz="quarter" idx="12"/>
          </p:nvPr>
        </p:nvSpPr>
        <p:spPr/>
        <p:txBody>
          <a:bodyPr/>
          <a:lstStyle/>
          <a:p>
            <a:fld id="{F0463F7D-A4B8-B448-929A-C86F6F77BA02}" type="slidenum">
              <a:rPr lang="en-US" smtClean="0"/>
              <a:t>20</a:t>
            </a:fld>
            <a:endParaRPr lang="en-US"/>
          </a:p>
        </p:txBody>
      </p:sp>
    </p:spTree>
    <p:extLst>
      <p:ext uri="{BB962C8B-B14F-4D97-AF65-F5344CB8AC3E}">
        <p14:creationId xmlns:p14="http://schemas.microsoft.com/office/powerpoint/2010/main" val="2309999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C6D-A15E-CFEE-2E48-C628209B747C}"/>
              </a:ext>
            </a:extLst>
          </p:cNvPr>
          <p:cNvSpPr>
            <a:spLocks noGrp="1"/>
          </p:cNvSpPr>
          <p:nvPr>
            <p:ph type="title"/>
          </p:nvPr>
        </p:nvSpPr>
        <p:spPr/>
        <p:txBody>
          <a:bodyPr/>
          <a:lstStyle/>
          <a:p>
            <a:r>
              <a:rPr lang="en-US" dirty="0"/>
              <a:t>Web technologies,</a:t>
            </a:r>
            <a:br>
              <a:rPr lang="en-US" dirty="0"/>
            </a:br>
            <a:r>
              <a:rPr lang="en-US" dirty="0"/>
              <a:t>access interfaces,</a:t>
            </a:r>
            <a:br>
              <a:rPr lang="en-US" dirty="0"/>
            </a:br>
            <a:r>
              <a:rPr lang="en-US" dirty="0"/>
              <a:t>and collection methods</a:t>
            </a:r>
          </a:p>
        </p:txBody>
      </p:sp>
      <p:sp>
        <p:nvSpPr>
          <p:cNvPr id="3" name="Text Placeholder 2">
            <a:extLst>
              <a:ext uri="{FF2B5EF4-FFF2-40B4-BE49-F238E27FC236}">
                <a16:creationId xmlns:a16="http://schemas.microsoft.com/office/drawing/2014/main" id="{D68E5254-6903-EB85-2388-48DB607D4D8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FD06B4B-F279-E53A-597A-B4356DF920BD}"/>
              </a:ext>
            </a:extLst>
          </p:cNvPr>
          <p:cNvSpPr>
            <a:spLocks noGrp="1"/>
          </p:cNvSpPr>
          <p:nvPr>
            <p:ph type="ftr" sz="quarter" idx="11"/>
          </p:nvPr>
        </p:nvSpPr>
        <p:spPr/>
        <p:txBody>
          <a:bodyPr/>
          <a:lstStyle/>
          <a:p>
            <a:r>
              <a:rPr lang="en-US"/>
              <a:t>Webscraping in FinEco Research: Risks and Opportunities, Cynthia A. Huang, 5 Apr 2024 </a:t>
            </a:r>
          </a:p>
        </p:txBody>
      </p:sp>
      <p:sp>
        <p:nvSpPr>
          <p:cNvPr id="5" name="Slide Number Placeholder 4">
            <a:extLst>
              <a:ext uri="{FF2B5EF4-FFF2-40B4-BE49-F238E27FC236}">
                <a16:creationId xmlns:a16="http://schemas.microsoft.com/office/drawing/2014/main" id="{83469A03-C2F1-F8F4-5A3B-1D349B1107F9}"/>
              </a:ext>
            </a:extLst>
          </p:cNvPr>
          <p:cNvSpPr>
            <a:spLocks noGrp="1"/>
          </p:cNvSpPr>
          <p:nvPr>
            <p:ph type="sldNum" sz="quarter" idx="12"/>
          </p:nvPr>
        </p:nvSpPr>
        <p:spPr/>
        <p:txBody>
          <a:bodyPr/>
          <a:lstStyle/>
          <a:p>
            <a:fld id="{F0463F7D-A4B8-B448-929A-C86F6F77BA02}" type="slidenum">
              <a:rPr lang="en-US" smtClean="0"/>
              <a:t>21</a:t>
            </a:fld>
            <a:endParaRPr lang="en-US"/>
          </a:p>
        </p:txBody>
      </p:sp>
    </p:spTree>
    <p:extLst>
      <p:ext uri="{BB962C8B-B14F-4D97-AF65-F5344CB8AC3E}">
        <p14:creationId xmlns:p14="http://schemas.microsoft.com/office/powerpoint/2010/main" val="3735744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9" name="scraping-expectation.gif" descr="scraping-expectation.gif">
            <a:extLst>
              <a:ext uri="{FF2B5EF4-FFF2-40B4-BE49-F238E27FC236}">
                <a16:creationId xmlns:a16="http://schemas.microsoft.com/office/drawing/2014/main" id="{C9E3DF68-065A-8DD9-25E8-482269F30BE0}"/>
              </a:ext>
            </a:extLst>
          </p:cNvPr>
          <p:cNvPicPr>
            <a:picLocks/>
          </p:cNvPicPr>
          <p:nvPr/>
        </p:nvPicPr>
        <p:blipFill>
          <a:blip r:embed="rId3"/>
          <a:stretch>
            <a:fillRect/>
          </a:stretch>
        </p:blipFill>
        <p:spPr>
          <a:xfrm>
            <a:off x="3285671" y="2104572"/>
            <a:ext cx="5620657" cy="3554159"/>
          </a:xfrm>
          <a:prstGeom prst="rect">
            <a:avLst/>
          </a:prstGeom>
          <a:ln w="12700">
            <a:miter lim="400000"/>
          </a:ln>
        </p:spPr>
      </p:pic>
      <p:sp>
        <p:nvSpPr>
          <p:cNvPr id="3" name="Footer Placeholder 2">
            <a:extLst>
              <a:ext uri="{FF2B5EF4-FFF2-40B4-BE49-F238E27FC236}">
                <a16:creationId xmlns:a16="http://schemas.microsoft.com/office/drawing/2014/main" id="{C4BFEFE3-1177-AE38-487D-891ED83A5C22}"/>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2D7C54C6-FC28-7F48-2E1B-47C3A13C0DB3}"/>
              </a:ext>
            </a:extLst>
          </p:cNvPr>
          <p:cNvSpPr>
            <a:spLocks noGrp="1"/>
          </p:cNvSpPr>
          <p:nvPr>
            <p:ph type="sldNum" sz="quarter" idx="12"/>
          </p:nvPr>
        </p:nvSpPr>
        <p:spPr/>
        <p:txBody>
          <a:bodyPr/>
          <a:lstStyle/>
          <a:p>
            <a:fld id="{F0463F7D-A4B8-B448-929A-C86F6F77BA02}" type="slidenum">
              <a:rPr lang="en-US" smtClean="0"/>
              <a:t>22</a:t>
            </a:fld>
            <a:endParaRPr lang="en-US"/>
          </a:p>
        </p:txBody>
      </p:sp>
    </p:spTree>
    <p:extLst>
      <p:ext uri="{BB962C8B-B14F-4D97-AF65-F5344CB8AC3E}">
        <p14:creationId xmlns:p14="http://schemas.microsoft.com/office/powerpoint/2010/main" val="218230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 Expectations vs. Reality</a:t>
            </a:r>
          </a:p>
        </p:txBody>
      </p:sp>
      <p:pic>
        <p:nvPicPr>
          <p:cNvPr id="4" name="computer.gif" descr="computer.gif">
            <a:extLst>
              <a:ext uri="{FF2B5EF4-FFF2-40B4-BE49-F238E27FC236}">
                <a16:creationId xmlns:a16="http://schemas.microsoft.com/office/drawing/2014/main" id="{084E6748-BFA2-EA3B-C49D-319D202094E8}"/>
              </a:ext>
            </a:extLst>
          </p:cNvPr>
          <p:cNvPicPr>
            <a:picLocks/>
          </p:cNvPicPr>
          <p:nvPr/>
        </p:nvPicPr>
        <p:blipFill>
          <a:blip r:embed="rId3"/>
          <a:stretch>
            <a:fillRect/>
          </a:stretch>
        </p:blipFill>
        <p:spPr>
          <a:xfrm>
            <a:off x="3048000" y="1690688"/>
            <a:ext cx="5286829" cy="4117218"/>
          </a:xfrm>
          <a:prstGeom prst="rect">
            <a:avLst/>
          </a:prstGeom>
          <a:ln w="12700">
            <a:miter lim="400000"/>
          </a:ln>
        </p:spPr>
      </p:pic>
      <p:sp>
        <p:nvSpPr>
          <p:cNvPr id="3" name="Footer Placeholder 2">
            <a:extLst>
              <a:ext uri="{FF2B5EF4-FFF2-40B4-BE49-F238E27FC236}">
                <a16:creationId xmlns:a16="http://schemas.microsoft.com/office/drawing/2014/main" id="{08BCB09E-824F-7E30-F710-2A367BE6C647}"/>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A20CF1B8-4ED2-E8D0-ED7B-86E71ACCBF92}"/>
              </a:ext>
            </a:extLst>
          </p:cNvPr>
          <p:cNvSpPr>
            <a:spLocks noGrp="1"/>
          </p:cNvSpPr>
          <p:nvPr>
            <p:ph type="sldNum" sz="quarter" idx="12"/>
          </p:nvPr>
        </p:nvSpPr>
        <p:spPr/>
        <p:txBody>
          <a:bodyPr/>
          <a:lstStyle/>
          <a:p>
            <a:fld id="{F0463F7D-A4B8-B448-929A-C86F6F77BA02}" type="slidenum">
              <a:rPr lang="en-US" smtClean="0"/>
              <a:t>23</a:t>
            </a:fld>
            <a:endParaRPr lang="en-US"/>
          </a:p>
        </p:txBody>
      </p:sp>
    </p:spTree>
    <p:extLst>
      <p:ext uri="{BB962C8B-B14F-4D97-AF65-F5344CB8AC3E}">
        <p14:creationId xmlns:p14="http://schemas.microsoft.com/office/powerpoint/2010/main" val="1500813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b="1" dirty="0"/>
              <a:t>HTML elements</a:t>
            </a:r>
          </a:p>
          <a:p>
            <a:r>
              <a:rPr lang="en-US" sz="2000" dirty="0"/>
              <a:t>API responses</a:t>
            </a:r>
          </a:p>
        </p:txBody>
      </p:sp>
      <p:pic>
        <p:nvPicPr>
          <p:cNvPr id="6" name="Picture 5" descr="A screenshot of a computer&#10;&#10;Description automatically generated">
            <a:extLst>
              <a:ext uri="{FF2B5EF4-FFF2-40B4-BE49-F238E27FC236}">
                <a16:creationId xmlns:a16="http://schemas.microsoft.com/office/drawing/2014/main" id="{F949977B-B02E-AA4F-52E3-5B905D44126D}"/>
              </a:ext>
            </a:extLst>
          </p:cNvPr>
          <p:cNvPicPr>
            <a:picLocks noChangeAspect="1"/>
          </p:cNvPicPr>
          <p:nvPr/>
        </p:nvPicPr>
        <p:blipFill>
          <a:blip r:embed="rId2"/>
          <a:stretch>
            <a:fillRect/>
          </a:stretch>
        </p:blipFill>
        <p:spPr>
          <a:xfrm>
            <a:off x="3237610" y="1009038"/>
            <a:ext cx="8768362" cy="5117039"/>
          </a:xfrm>
          <a:prstGeom prst="rect">
            <a:avLst/>
          </a:prstGeom>
        </p:spPr>
      </p:pic>
      <p:sp>
        <p:nvSpPr>
          <p:cNvPr id="3" name="Footer Placeholder 2">
            <a:extLst>
              <a:ext uri="{FF2B5EF4-FFF2-40B4-BE49-F238E27FC236}">
                <a16:creationId xmlns:a16="http://schemas.microsoft.com/office/drawing/2014/main" id="{365172EA-C2E8-8784-2CAD-CEB0F4179EB0}"/>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D2D0E800-15E4-478D-6B0A-C514BDAECD3B}"/>
              </a:ext>
            </a:extLst>
          </p:cNvPr>
          <p:cNvSpPr>
            <a:spLocks noGrp="1"/>
          </p:cNvSpPr>
          <p:nvPr>
            <p:ph type="sldNum" sz="quarter" idx="12"/>
          </p:nvPr>
        </p:nvSpPr>
        <p:spPr/>
        <p:txBody>
          <a:bodyPr/>
          <a:lstStyle/>
          <a:p>
            <a:fld id="{F0463F7D-A4B8-B448-929A-C86F6F77BA02}" type="slidenum">
              <a:rPr lang="en-US" smtClean="0"/>
              <a:t>24</a:t>
            </a:fld>
            <a:endParaRPr lang="en-US"/>
          </a:p>
        </p:txBody>
      </p:sp>
    </p:spTree>
    <p:extLst>
      <p:ext uri="{BB962C8B-B14F-4D97-AF65-F5344CB8AC3E}">
        <p14:creationId xmlns:p14="http://schemas.microsoft.com/office/powerpoint/2010/main" val="2570971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FEC7-33C8-CCB3-E2B5-05CE50292E65}"/>
              </a:ext>
            </a:extLst>
          </p:cNvPr>
          <p:cNvSpPr>
            <a:spLocks noGrp="1"/>
          </p:cNvSpPr>
          <p:nvPr>
            <p:ph type="title"/>
          </p:nvPr>
        </p:nvSpPr>
        <p:spPr/>
        <p:txBody>
          <a:bodyPr/>
          <a:lstStyle/>
          <a:p>
            <a:r>
              <a:rPr lang="en-US" dirty="0"/>
              <a:t>Web technologies</a:t>
            </a:r>
          </a:p>
        </p:txBody>
      </p:sp>
      <p:sp>
        <p:nvSpPr>
          <p:cNvPr id="3" name="Content Placeholder 2">
            <a:extLst>
              <a:ext uri="{FF2B5EF4-FFF2-40B4-BE49-F238E27FC236}">
                <a16:creationId xmlns:a16="http://schemas.microsoft.com/office/drawing/2014/main" id="{24A75A37-5915-5E0D-F8CA-577ACDE9653C}"/>
              </a:ext>
            </a:extLst>
          </p:cNvPr>
          <p:cNvSpPr>
            <a:spLocks noGrp="1"/>
          </p:cNvSpPr>
          <p:nvPr>
            <p:ph sz="half" idx="1"/>
          </p:nvPr>
        </p:nvSpPr>
        <p:spPr/>
        <p:txBody>
          <a:bodyPr/>
          <a:lstStyle/>
          <a:p>
            <a:r>
              <a:rPr lang="en-US" dirty="0"/>
              <a:t>Webpages and websites</a:t>
            </a:r>
          </a:p>
          <a:p>
            <a:pPr lvl="1"/>
            <a:r>
              <a:rPr lang="en-US" dirty="0"/>
              <a:t>Styling: CSS</a:t>
            </a:r>
          </a:p>
          <a:p>
            <a:pPr lvl="1"/>
            <a:r>
              <a:rPr lang="en-US" dirty="0"/>
              <a:t>Static content: HTML/XML</a:t>
            </a:r>
          </a:p>
          <a:p>
            <a:pPr lvl="1"/>
            <a:r>
              <a:rPr lang="en-US" dirty="0"/>
              <a:t>Dynamic content: </a:t>
            </a:r>
            <a:r>
              <a:rPr lang="en-US" dirty="0" err="1"/>
              <a:t>Javascript</a:t>
            </a:r>
            <a:r>
              <a:rPr lang="en-US" dirty="0"/>
              <a:t>, API queries</a:t>
            </a:r>
          </a:p>
          <a:p>
            <a:r>
              <a:rPr lang="en-US" dirty="0"/>
              <a:t>Web Protocols (HTTP/HTTPS)</a:t>
            </a:r>
          </a:p>
          <a:p>
            <a:r>
              <a:rPr lang="en-US" dirty="0"/>
              <a:t>Application Programming Interface (APIs)</a:t>
            </a:r>
          </a:p>
          <a:p>
            <a:pPr lvl="1"/>
            <a:r>
              <a:rPr lang="en-US" dirty="0"/>
              <a:t>Query parameters</a:t>
            </a:r>
          </a:p>
          <a:p>
            <a:pPr lvl="1"/>
            <a:r>
              <a:rPr lang="en-US" dirty="0"/>
              <a:t>Response formats: JSON, CSV…</a:t>
            </a:r>
          </a:p>
        </p:txBody>
      </p:sp>
      <p:pic>
        <p:nvPicPr>
          <p:cNvPr id="5" name="web-scraped-fruit.gif" descr="web-scraped-fruit.gif">
            <a:extLst>
              <a:ext uri="{FF2B5EF4-FFF2-40B4-BE49-F238E27FC236}">
                <a16:creationId xmlns:a16="http://schemas.microsoft.com/office/drawing/2014/main" id="{83D702D5-DB8E-2C47-0F71-7262505E482F}"/>
              </a:ext>
            </a:extLst>
          </p:cNvPr>
          <p:cNvPicPr>
            <a:picLocks noGrp="1"/>
          </p:cNvPicPr>
          <p:nvPr>
            <p:ph sz="half" idx="2"/>
          </p:nvPr>
        </p:nvPicPr>
        <p:blipFill>
          <a:blip r:embed="rId3"/>
          <a:stretch>
            <a:fillRect/>
          </a:stretch>
        </p:blipFill>
        <p:spPr>
          <a:xfrm>
            <a:off x="6340642" y="2021305"/>
            <a:ext cx="5181600" cy="3911852"/>
          </a:xfrm>
          <a:prstGeom prst="rect">
            <a:avLst/>
          </a:prstGeom>
          <a:ln w="12700">
            <a:miter lim="400000"/>
          </a:ln>
        </p:spPr>
      </p:pic>
      <p:sp>
        <p:nvSpPr>
          <p:cNvPr id="4" name="Footer Placeholder 3">
            <a:extLst>
              <a:ext uri="{FF2B5EF4-FFF2-40B4-BE49-F238E27FC236}">
                <a16:creationId xmlns:a16="http://schemas.microsoft.com/office/drawing/2014/main" id="{A50FB4A8-505A-1EF2-7FF8-CC411EB6D910}"/>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6" name="Slide Number Placeholder 5">
            <a:extLst>
              <a:ext uri="{FF2B5EF4-FFF2-40B4-BE49-F238E27FC236}">
                <a16:creationId xmlns:a16="http://schemas.microsoft.com/office/drawing/2014/main" id="{FBEAB44D-A08B-2725-9837-75DC3BC3B86D}"/>
              </a:ext>
            </a:extLst>
          </p:cNvPr>
          <p:cNvSpPr>
            <a:spLocks noGrp="1"/>
          </p:cNvSpPr>
          <p:nvPr>
            <p:ph type="sldNum" sz="quarter" idx="12"/>
          </p:nvPr>
        </p:nvSpPr>
        <p:spPr/>
        <p:txBody>
          <a:bodyPr/>
          <a:lstStyle/>
          <a:p>
            <a:fld id="{F0463F7D-A4B8-B448-929A-C86F6F77BA02}" type="slidenum">
              <a:rPr lang="en-US" smtClean="0"/>
              <a:t>25</a:t>
            </a:fld>
            <a:endParaRPr lang="en-US"/>
          </a:p>
        </p:txBody>
      </p:sp>
    </p:spTree>
    <p:extLst>
      <p:ext uri="{BB962C8B-B14F-4D97-AF65-F5344CB8AC3E}">
        <p14:creationId xmlns:p14="http://schemas.microsoft.com/office/powerpoint/2010/main" val="1250420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D7E4-F64A-BA34-50BC-C7E1AC7070C3}"/>
              </a:ext>
            </a:extLst>
          </p:cNvPr>
          <p:cNvSpPr>
            <a:spLocks noGrp="1"/>
          </p:cNvSpPr>
          <p:nvPr>
            <p:ph type="title"/>
          </p:nvPr>
        </p:nvSpPr>
        <p:spPr/>
        <p:txBody>
          <a:bodyPr/>
          <a:lstStyle/>
          <a:p>
            <a:r>
              <a:rPr lang="en-US" dirty="0"/>
              <a:t>Web scraping methods: Indexing &amp; Crawling</a:t>
            </a:r>
          </a:p>
        </p:txBody>
      </p:sp>
      <p:pic>
        <p:nvPicPr>
          <p:cNvPr id="4" name="Content Placeholder 3">
            <a:extLst>
              <a:ext uri="{FF2B5EF4-FFF2-40B4-BE49-F238E27FC236}">
                <a16:creationId xmlns:a16="http://schemas.microsoft.com/office/drawing/2014/main" id="{A7F0F5E9-C055-31C8-A7E5-5A91D593CB7B}"/>
              </a:ext>
            </a:extLst>
          </p:cNvPr>
          <p:cNvPicPr>
            <a:picLocks noGrp="1" noChangeAspect="1"/>
          </p:cNvPicPr>
          <p:nvPr>
            <p:ph idx="1"/>
          </p:nvPr>
        </p:nvPicPr>
        <p:blipFill>
          <a:blip r:embed="rId2"/>
          <a:stretch>
            <a:fillRect/>
          </a:stretch>
        </p:blipFill>
        <p:spPr>
          <a:xfrm>
            <a:off x="1879884" y="1471846"/>
            <a:ext cx="8160228" cy="4680353"/>
          </a:xfrm>
          <a:prstGeom prst="rect">
            <a:avLst/>
          </a:prstGeom>
        </p:spPr>
      </p:pic>
      <p:sp>
        <p:nvSpPr>
          <p:cNvPr id="3" name="Footer Placeholder 2">
            <a:extLst>
              <a:ext uri="{FF2B5EF4-FFF2-40B4-BE49-F238E27FC236}">
                <a16:creationId xmlns:a16="http://schemas.microsoft.com/office/drawing/2014/main" id="{76BB8EA6-2C86-A933-01B8-CEDA8C977CA1}"/>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BA0BAED5-15B3-6814-1349-60F69674C186}"/>
              </a:ext>
            </a:extLst>
          </p:cNvPr>
          <p:cNvSpPr>
            <a:spLocks noGrp="1"/>
          </p:cNvSpPr>
          <p:nvPr>
            <p:ph type="sldNum" sz="quarter" idx="12"/>
          </p:nvPr>
        </p:nvSpPr>
        <p:spPr/>
        <p:txBody>
          <a:bodyPr/>
          <a:lstStyle/>
          <a:p>
            <a:fld id="{F0463F7D-A4B8-B448-929A-C86F6F77BA02}" type="slidenum">
              <a:rPr lang="en-US" smtClean="0"/>
              <a:t>26</a:t>
            </a:fld>
            <a:endParaRPr lang="en-US"/>
          </a:p>
        </p:txBody>
      </p:sp>
      <p:sp>
        <p:nvSpPr>
          <p:cNvPr id="7" name="TextBox 6">
            <a:extLst>
              <a:ext uri="{FF2B5EF4-FFF2-40B4-BE49-F238E27FC236}">
                <a16:creationId xmlns:a16="http://schemas.microsoft.com/office/drawing/2014/main" id="{6FEC6F9F-9485-985E-7C69-5E1891A324B7}"/>
              </a:ext>
            </a:extLst>
          </p:cNvPr>
          <p:cNvSpPr txBox="1"/>
          <p:nvPr/>
        </p:nvSpPr>
        <p:spPr>
          <a:xfrm>
            <a:off x="2151888" y="5666379"/>
            <a:ext cx="2188464" cy="276999"/>
          </a:xfrm>
          <a:prstGeom prst="rect">
            <a:avLst/>
          </a:prstGeom>
          <a:noFill/>
        </p:spPr>
        <p:txBody>
          <a:bodyPr wrap="square">
            <a:spAutoFit/>
          </a:bodyPr>
          <a:lstStyle/>
          <a:p>
            <a:r>
              <a:rPr lang="en-US" sz="1200" dirty="0"/>
              <a:t>Source: </a:t>
            </a:r>
            <a:r>
              <a:rPr lang="en-US" sz="1200" dirty="0" err="1"/>
              <a:t>Foerderer</a:t>
            </a:r>
            <a:r>
              <a:rPr lang="en-US" sz="1200" dirty="0"/>
              <a:t>, 2023</a:t>
            </a:r>
          </a:p>
        </p:txBody>
      </p:sp>
    </p:spTree>
    <p:extLst>
      <p:ext uri="{BB962C8B-B14F-4D97-AF65-F5344CB8AC3E}">
        <p14:creationId xmlns:p14="http://schemas.microsoft.com/office/powerpoint/2010/main" val="3983460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AB05-6360-3C43-4C85-747B7F7F40BA}"/>
              </a:ext>
            </a:extLst>
          </p:cNvPr>
          <p:cNvSpPr>
            <a:spLocks noGrp="1"/>
          </p:cNvSpPr>
          <p:nvPr>
            <p:ph type="title"/>
          </p:nvPr>
        </p:nvSpPr>
        <p:spPr/>
        <p:txBody>
          <a:bodyPr/>
          <a:lstStyle/>
          <a:p>
            <a:r>
              <a:rPr lang="en-US" dirty="0"/>
              <a:t>Web scraping methods: Retrieval</a:t>
            </a:r>
          </a:p>
        </p:txBody>
      </p:sp>
      <p:grpSp>
        <p:nvGrpSpPr>
          <p:cNvPr id="3" name="Group 2">
            <a:extLst>
              <a:ext uri="{FF2B5EF4-FFF2-40B4-BE49-F238E27FC236}">
                <a16:creationId xmlns:a16="http://schemas.microsoft.com/office/drawing/2014/main" id="{4D2F1971-9871-BE05-EA43-BB464669D3AC}"/>
              </a:ext>
            </a:extLst>
          </p:cNvPr>
          <p:cNvGrpSpPr/>
          <p:nvPr/>
        </p:nvGrpSpPr>
        <p:grpSpPr>
          <a:xfrm>
            <a:off x="838200" y="1825624"/>
            <a:ext cx="10513391" cy="4128136"/>
            <a:chOff x="838200" y="1825624"/>
            <a:chExt cx="10513391" cy="4128136"/>
          </a:xfrm>
        </p:grpSpPr>
        <p:sp>
          <p:nvSpPr>
            <p:cNvPr id="7" name="Freeform 6">
              <a:extLst>
                <a:ext uri="{FF2B5EF4-FFF2-40B4-BE49-F238E27FC236}">
                  <a16:creationId xmlns:a16="http://schemas.microsoft.com/office/drawing/2014/main" id="{7EEC7A72-02BC-8BDC-A752-677128CE69FB}"/>
                </a:ext>
              </a:extLst>
            </p:cNvPr>
            <p:cNvSpPr/>
            <p:nvPr/>
          </p:nvSpPr>
          <p:spPr>
            <a:xfrm>
              <a:off x="4378486"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US" sz="2800" b="1" dirty="0">
                  <a:latin typeface="+mj-lt"/>
                </a:rPr>
                <a:t>Interactive collection</a:t>
              </a:r>
              <a:endParaRPr lang="en-AU" sz="2800" b="1" dirty="0">
                <a:latin typeface="+mj-lt"/>
              </a:endParaRPr>
            </a:p>
            <a:p>
              <a:pPr marL="171450" lvl="1" indent="-171450" algn="l" defTabSz="800100">
                <a:lnSpc>
                  <a:spcPct val="90000"/>
                </a:lnSpc>
                <a:spcBef>
                  <a:spcPct val="0"/>
                </a:spcBef>
                <a:spcAft>
                  <a:spcPct val="15000"/>
                </a:spcAft>
                <a:buChar char="•"/>
              </a:pPr>
              <a:r>
                <a:rPr lang="en-AU" dirty="0"/>
                <a:t>Automating mouse/keyboard inputs</a:t>
              </a:r>
            </a:p>
            <a:p>
              <a:pPr marL="171450" lvl="1" indent="-171450" algn="l" defTabSz="800100">
                <a:lnSpc>
                  <a:spcPct val="90000"/>
                </a:lnSpc>
                <a:spcBef>
                  <a:spcPct val="0"/>
                </a:spcBef>
                <a:spcAft>
                  <a:spcPct val="15000"/>
                </a:spcAft>
                <a:buChar char="•"/>
              </a:pPr>
              <a:r>
                <a:rPr lang="en-AU" sz="1800" kern="1200" dirty="0"/>
                <a:t>Via headless browsers</a:t>
              </a:r>
            </a:p>
            <a:p>
              <a:pPr marL="171450" lvl="1" indent="-171450" algn="l" defTabSz="800100">
                <a:lnSpc>
                  <a:spcPct val="90000"/>
                </a:lnSpc>
                <a:spcBef>
                  <a:spcPct val="0"/>
                </a:spcBef>
                <a:spcAft>
                  <a:spcPct val="15000"/>
                </a:spcAft>
                <a:buChar char="•"/>
              </a:pPr>
              <a:r>
                <a:rPr lang="en-AU" sz="1800" kern="1200" dirty="0"/>
                <a:t>Selenium, chromium etc.</a:t>
              </a:r>
            </a:p>
          </p:txBody>
        </p:sp>
        <p:sp>
          <p:nvSpPr>
            <p:cNvPr id="9" name="Freeform 8">
              <a:extLst>
                <a:ext uri="{FF2B5EF4-FFF2-40B4-BE49-F238E27FC236}">
                  <a16:creationId xmlns:a16="http://schemas.microsoft.com/office/drawing/2014/main" id="{374B68A5-93F9-0C68-7976-FAC15A04C27B}"/>
                </a:ext>
              </a:extLst>
            </p:cNvPr>
            <p:cNvSpPr/>
            <p:nvPr/>
          </p:nvSpPr>
          <p:spPr>
            <a:xfrm>
              <a:off x="7916564" y="1825625"/>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lvl="0" indent="0" algn="ctr" defTabSz="1022350">
                <a:lnSpc>
                  <a:spcPct val="90000"/>
                </a:lnSpc>
                <a:spcBef>
                  <a:spcPct val="0"/>
                </a:spcBef>
                <a:spcAft>
                  <a:spcPct val="35000"/>
                </a:spcAft>
                <a:buNone/>
              </a:pPr>
              <a:r>
                <a:rPr lang="en-US" sz="2800" b="1" dirty="0">
                  <a:latin typeface="+mj-lt"/>
                </a:rPr>
                <a:t>Request-based extraction </a:t>
              </a:r>
              <a:endParaRPr lang="en-US" sz="2800" b="1" kern="1200" dirty="0">
                <a:latin typeface="+mj-lt"/>
              </a:endParaRPr>
            </a:p>
            <a:p>
              <a:pPr marL="285750" lvl="0" indent="-285750" defTabSz="1022350">
                <a:lnSpc>
                  <a:spcPct val="90000"/>
                </a:lnSpc>
                <a:spcBef>
                  <a:spcPct val="0"/>
                </a:spcBef>
                <a:spcAft>
                  <a:spcPct val="35000"/>
                </a:spcAft>
                <a:buFont typeface="Arial" panose="020B0604020202020204" pitchFamily="34" charset="0"/>
                <a:buChar char="•"/>
              </a:pPr>
              <a:r>
                <a:rPr lang="en-AU" dirty="0"/>
                <a:t>Request resources using machine readable methods</a:t>
              </a:r>
              <a:endParaRPr lang="en-AU" sz="1800" kern="1200" dirty="0"/>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HTTP CONNECT/GET</a:t>
              </a:r>
            </a:p>
            <a:p>
              <a:pPr marL="285750" lvl="0" indent="-285750" defTabSz="1022350">
                <a:lnSpc>
                  <a:spcPct val="90000"/>
                </a:lnSpc>
                <a:spcBef>
                  <a:spcPct val="0"/>
                </a:spcBef>
                <a:spcAft>
                  <a:spcPct val="35000"/>
                </a:spcAft>
                <a:buFont typeface="Arial" panose="020B0604020202020204" pitchFamily="34" charset="0"/>
                <a:buChar char="•"/>
              </a:pPr>
              <a:r>
                <a:rPr lang="en-AU" sz="1800" kern="1200" dirty="0"/>
                <a:t>API Queries</a:t>
              </a:r>
            </a:p>
          </p:txBody>
        </p:sp>
        <p:sp>
          <p:nvSpPr>
            <p:cNvPr id="12" name="Freeform 11">
              <a:extLst>
                <a:ext uri="{FF2B5EF4-FFF2-40B4-BE49-F238E27FC236}">
                  <a16:creationId xmlns:a16="http://schemas.microsoft.com/office/drawing/2014/main" id="{ABBACC8A-BA68-2E60-6807-DEA4809922D2}"/>
                </a:ext>
              </a:extLst>
            </p:cNvPr>
            <p:cNvSpPr/>
            <p:nvPr/>
          </p:nvSpPr>
          <p:spPr>
            <a:xfrm>
              <a:off x="838200" y="1825624"/>
              <a:ext cx="3435027" cy="4128135"/>
            </a:xfrm>
            <a:custGeom>
              <a:avLst/>
              <a:gdLst>
                <a:gd name="connsiteX0" fmla="*/ 0 w 3435027"/>
                <a:gd name="connsiteY0" fmla="*/ 343503 h 4128135"/>
                <a:gd name="connsiteX1" fmla="*/ 343503 w 3435027"/>
                <a:gd name="connsiteY1" fmla="*/ 0 h 4128135"/>
                <a:gd name="connsiteX2" fmla="*/ 3091524 w 3435027"/>
                <a:gd name="connsiteY2" fmla="*/ 0 h 4128135"/>
                <a:gd name="connsiteX3" fmla="*/ 3435027 w 3435027"/>
                <a:gd name="connsiteY3" fmla="*/ 343503 h 4128135"/>
                <a:gd name="connsiteX4" fmla="*/ 3435027 w 3435027"/>
                <a:gd name="connsiteY4" fmla="*/ 3784632 h 4128135"/>
                <a:gd name="connsiteX5" fmla="*/ 3091524 w 3435027"/>
                <a:gd name="connsiteY5" fmla="*/ 4128135 h 4128135"/>
                <a:gd name="connsiteX6" fmla="*/ 343503 w 3435027"/>
                <a:gd name="connsiteY6" fmla="*/ 4128135 h 4128135"/>
                <a:gd name="connsiteX7" fmla="*/ 0 w 3435027"/>
                <a:gd name="connsiteY7" fmla="*/ 3784632 h 4128135"/>
                <a:gd name="connsiteX8" fmla="*/ 0 w 3435027"/>
                <a:gd name="connsiteY8" fmla="*/ 343503 h 41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027" h="4128135">
                  <a:moveTo>
                    <a:pt x="0" y="343503"/>
                  </a:moveTo>
                  <a:cubicBezTo>
                    <a:pt x="0" y="153792"/>
                    <a:pt x="153792" y="0"/>
                    <a:pt x="343503" y="0"/>
                  </a:cubicBezTo>
                  <a:lnTo>
                    <a:pt x="3091524" y="0"/>
                  </a:lnTo>
                  <a:cubicBezTo>
                    <a:pt x="3281235" y="0"/>
                    <a:pt x="3435027" y="153792"/>
                    <a:pt x="3435027" y="343503"/>
                  </a:cubicBezTo>
                  <a:lnTo>
                    <a:pt x="3435027" y="3784632"/>
                  </a:lnTo>
                  <a:cubicBezTo>
                    <a:pt x="3435027" y="3974343"/>
                    <a:pt x="3281235" y="4128135"/>
                    <a:pt x="3091524" y="4128135"/>
                  </a:cubicBezTo>
                  <a:lnTo>
                    <a:pt x="343503" y="4128135"/>
                  </a:lnTo>
                  <a:cubicBezTo>
                    <a:pt x="153792" y="4128135"/>
                    <a:pt x="0" y="3974343"/>
                    <a:pt x="0" y="3784632"/>
                  </a:cubicBezTo>
                  <a:lnTo>
                    <a:pt x="0" y="3435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720000" rIns="162000" bIns="989203" numCol="1" spcCol="1270" anchor="t" anchorCtr="1">
              <a:noAutofit/>
            </a:bodyPr>
            <a:lstStyle/>
            <a:p>
              <a:pPr algn="ctr" defTabSz="1022350">
                <a:lnSpc>
                  <a:spcPct val="90000"/>
                </a:lnSpc>
                <a:spcBef>
                  <a:spcPct val="0"/>
                </a:spcBef>
                <a:spcAft>
                  <a:spcPct val="35000"/>
                </a:spcAft>
              </a:pPr>
              <a:r>
                <a:rPr lang="en-AU" sz="2800" b="1" dirty="0">
                  <a:latin typeface="+mj-lt"/>
                </a:rPr>
                <a:t>Manual</a:t>
              </a:r>
              <a:br>
                <a:rPr lang="en-AU" sz="2800" b="1" dirty="0">
                  <a:latin typeface="+mj-lt"/>
                </a:rPr>
              </a:br>
              <a:r>
                <a:rPr lang="en-AU" sz="2800" b="1" dirty="0">
                  <a:latin typeface="+mj-lt"/>
                </a:rPr>
                <a:t>Copy-Paste</a:t>
              </a:r>
            </a:p>
            <a:p>
              <a:pPr marL="171450" lvl="1" indent="-171450" algn="l" defTabSz="800100">
                <a:lnSpc>
                  <a:spcPct val="90000"/>
                </a:lnSpc>
                <a:spcBef>
                  <a:spcPct val="0"/>
                </a:spcBef>
                <a:spcAft>
                  <a:spcPct val="15000"/>
                </a:spcAft>
                <a:buChar char="•"/>
              </a:pPr>
              <a:r>
                <a:rPr lang="en-AU" dirty="0"/>
                <a:t>Concurrent* collection &amp; parsing</a:t>
              </a:r>
            </a:p>
            <a:p>
              <a:pPr marL="171450" lvl="1" indent="-171450" algn="l" defTabSz="800100">
                <a:lnSpc>
                  <a:spcPct val="90000"/>
                </a:lnSpc>
                <a:spcBef>
                  <a:spcPct val="0"/>
                </a:spcBef>
                <a:spcAft>
                  <a:spcPct val="15000"/>
                </a:spcAft>
                <a:buChar char="•"/>
              </a:pPr>
              <a:r>
                <a:rPr lang="en-AU" sz="1800" kern="1200" dirty="0"/>
                <a:t>Human errors and </a:t>
              </a:r>
              <a:r>
                <a:rPr lang="en-AU" dirty="0"/>
                <a:t>judgement</a:t>
              </a:r>
              <a:endParaRPr lang="en-AU" sz="1800" kern="1200" dirty="0"/>
            </a:p>
          </p:txBody>
        </p:sp>
        <p:sp>
          <p:nvSpPr>
            <p:cNvPr id="11" name="Left-right Arrow 10">
              <a:extLst>
                <a:ext uri="{FF2B5EF4-FFF2-40B4-BE49-F238E27FC236}">
                  <a16:creationId xmlns:a16="http://schemas.microsoft.com/office/drawing/2014/main" id="{A7CE3ABE-0073-DA25-B5EC-53DC550720FB}"/>
                </a:ext>
              </a:extLst>
            </p:cNvPr>
            <p:cNvSpPr/>
            <p:nvPr/>
          </p:nvSpPr>
          <p:spPr>
            <a:xfrm>
              <a:off x="1258823" y="5128132"/>
              <a:ext cx="9674352" cy="619220"/>
            </a:xfrm>
            <a:prstGeom prst="leftRight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4" name="Footer Placeholder 3">
            <a:extLst>
              <a:ext uri="{FF2B5EF4-FFF2-40B4-BE49-F238E27FC236}">
                <a16:creationId xmlns:a16="http://schemas.microsoft.com/office/drawing/2014/main" id="{94034102-C588-A521-DE14-C156FAB23408}"/>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5C7D7FCB-B6D9-68F2-951E-5BDA8C765453}"/>
              </a:ext>
            </a:extLst>
          </p:cNvPr>
          <p:cNvSpPr>
            <a:spLocks noGrp="1"/>
          </p:cNvSpPr>
          <p:nvPr>
            <p:ph type="sldNum" sz="quarter" idx="12"/>
          </p:nvPr>
        </p:nvSpPr>
        <p:spPr/>
        <p:txBody>
          <a:bodyPr/>
          <a:lstStyle/>
          <a:p>
            <a:fld id="{F0463F7D-A4B8-B448-929A-C86F6F77BA02}" type="slidenum">
              <a:rPr lang="en-US" smtClean="0"/>
              <a:t>27</a:t>
            </a:fld>
            <a:endParaRPr lang="en-US"/>
          </a:p>
        </p:txBody>
      </p:sp>
    </p:spTree>
    <p:extLst>
      <p:ext uri="{BB962C8B-B14F-4D97-AF65-F5344CB8AC3E}">
        <p14:creationId xmlns:p14="http://schemas.microsoft.com/office/powerpoint/2010/main" val="2829773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0584-9F82-8F0E-22B0-C03093681A3C}"/>
              </a:ext>
            </a:extLst>
          </p:cNvPr>
          <p:cNvSpPr>
            <a:spLocks noGrp="1"/>
          </p:cNvSpPr>
          <p:nvPr>
            <p:ph type="title"/>
          </p:nvPr>
        </p:nvSpPr>
        <p:spPr/>
        <p:txBody>
          <a:bodyPr/>
          <a:lstStyle/>
          <a:p>
            <a:r>
              <a:rPr lang="en-US" dirty="0"/>
              <a:t>Web scraping methods: Parsing</a:t>
            </a:r>
          </a:p>
        </p:txBody>
      </p:sp>
      <p:pic>
        <p:nvPicPr>
          <p:cNvPr id="1028" name="Picture 4">
            <a:extLst>
              <a:ext uri="{FF2B5EF4-FFF2-40B4-BE49-F238E27FC236}">
                <a16:creationId xmlns:a16="http://schemas.microsoft.com/office/drawing/2014/main" id="{B4101A21-6C27-61A3-D8E9-F7EB4728BD8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38200" y="1924773"/>
            <a:ext cx="5181600" cy="37141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31F53A2A-C7DD-8088-50DC-55420BA55E3D}"/>
              </a:ext>
            </a:extLst>
          </p:cNvPr>
          <p:cNvSpPr>
            <a:spLocks noGrp="1"/>
          </p:cNvSpPr>
          <p:nvPr>
            <p:ph sz="half" idx="2"/>
          </p:nvPr>
        </p:nvSpPr>
        <p:spPr/>
        <p:txBody>
          <a:bodyPr>
            <a:normAutofit lnSpcReduction="10000"/>
          </a:bodyPr>
          <a:lstStyle/>
          <a:p>
            <a:r>
              <a:rPr lang="en-US" dirty="0"/>
              <a:t>HTML element extraction:</a:t>
            </a:r>
          </a:p>
          <a:p>
            <a:pPr lvl="1"/>
            <a:r>
              <a:rPr lang="en-US" dirty="0"/>
              <a:t>Tables, if you’re lucky</a:t>
            </a:r>
          </a:p>
          <a:p>
            <a:pPr lvl="1"/>
            <a:r>
              <a:rPr lang="en-US" dirty="0"/>
              <a:t>Often requires detangling style information from metadata and data</a:t>
            </a:r>
          </a:p>
          <a:p>
            <a:r>
              <a:rPr lang="en-US" dirty="0"/>
              <a:t>API response parsing: </a:t>
            </a:r>
          </a:p>
          <a:p>
            <a:pPr lvl="1"/>
            <a:r>
              <a:rPr lang="en-US" dirty="0"/>
              <a:t>A way for computers to talk to computers without human readability/presentation layer</a:t>
            </a:r>
          </a:p>
          <a:p>
            <a:pPr lvl="1"/>
            <a:r>
              <a:rPr lang="en-US" dirty="0"/>
              <a:t>Deciphering JSON keys can be tricky without access to dictionary</a:t>
            </a:r>
          </a:p>
        </p:txBody>
      </p:sp>
      <p:sp>
        <p:nvSpPr>
          <p:cNvPr id="9" name="TextBox 8">
            <a:extLst>
              <a:ext uri="{FF2B5EF4-FFF2-40B4-BE49-F238E27FC236}">
                <a16:creationId xmlns:a16="http://schemas.microsoft.com/office/drawing/2014/main" id="{445EC660-0A5D-8A72-C8DB-629652C6660C}"/>
              </a:ext>
            </a:extLst>
          </p:cNvPr>
          <p:cNvSpPr txBox="1"/>
          <p:nvPr/>
        </p:nvSpPr>
        <p:spPr>
          <a:xfrm>
            <a:off x="838200" y="5638902"/>
            <a:ext cx="6019800" cy="523220"/>
          </a:xfrm>
          <a:prstGeom prst="rect">
            <a:avLst/>
          </a:prstGeom>
          <a:noFill/>
        </p:spPr>
        <p:txBody>
          <a:bodyPr wrap="square">
            <a:spAutoFit/>
          </a:bodyPr>
          <a:lstStyle/>
          <a:p>
            <a:r>
              <a:rPr lang="en-AU" sz="1400" i="1" dirty="0">
                <a:effectLst/>
              </a:rPr>
              <a:t>An overview of HTTP - HTTP | MDN</a:t>
            </a:r>
            <a:r>
              <a:rPr lang="en-AU" sz="1400" dirty="0">
                <a:effectLst/>
              </a:rPr>
              <a:t>. (2023, December 16). </a:t>
            </a:r>
            <a:r>
              <a:rPr lang="en-AU" sz="1400" dirty="0">
                <a:effectLst/>
                <a:hlinkClick r:id="rId4"/>
              </a:rPr>
              <a:t>https://developer.mozilla.org/en-US/docs/Web/HTTP/Overview</a:t>
            </a:r>
            <a:endParaRPr lang="en-AU" sz="1400" dirty="0">
              <a:effectLst/>
            </a:endParaRPr>
          </a:p>
        </p:txBody>
      </p:sp>
      <p:sp>
        <p:nvSpPr>
          <p:cNvPr id="3" name="Footer Placeholder 2">
            <a:extLst>
              <a:ext uri="{FF2B5EF4-FFF2-40B4-BE49-F238E27FC236}">
                <a16:creationId xmlns:a16="http://schemas.microsoft.com/office/drawing/2014/main" id="{C2D4C4F9-ACA9-86CA-D7A2-12F0D3DA9524}"/>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40E92511-976D-816D-CA2F-E0E2FD736522}"/>
              </a:ext>
            </a:extLst>
          </p:cNvPr>
          <p:cNvSpPr>
            <a:spLocks noGrp="1"/>
          </p:cNvSpPr>
          <p:nvPr>
            <p:ph type="sldNum" sz="quarter" idx="12"/>
          </p:nvPr>
        </p:nvSpPr>
        <p:spPr/>
        <p:txBody>
          <a:bodyPr/>
          <a:lstStyle/>
          <a:p>
            <a:fld id="{F0463F7D-A4B8-B448-929A-C86F6F77BA02}" type="slidenum">
              <a:rPr lang="en-US" smtClean="0"/>
              <a:t>28</a:t>
            </a:fld>
            <a:endParaRPr lang="en-US"/>
          </a:p>
        </p:txBody>
      </p:sp>
    </p:spTree>
    <p:extLst>
      <p:ext uri="{BB962C8B-B14F-4D97-AF65-F5344CB8AC3E}">
        <p14:creationId xmlns:p14="http://schemas.microsoft.com/office/powerpoint/2010/main" val="302298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B107-02EA-EB7D-6186-B34017CC864D}"/>
              </a:ext>
            </a:extLst>
          </p:cNvPr>
          <p:cNvSpPr>
            <a:spLocks noGrp="1"/>
          </p:cNvSpPr>
          <p:nvPr>
            <p:ph type="title"/>
          </p:nvPr>
        </p:nvSpPr>
        <p:spPr/>
        <p:txBody>
          <a:bodyPr/>
          <a:lstStyle/>
          <a:p>
            <a:r>
              <a:rPr lang="en-US" dirty="0"/>
              <a:t>Collection Risk by Method / Format</a:t>
            </a:r>
          </a:p>
        </p:txBody>
      </p:sp>
      <p:graphicFrame>
        <p:nvGraphicFramePr>
          <p:cNvPr id="4" name="Content Placeholder 3">
            <a:extLst>
              <a:ext uri="{FF2B5EF4-FFF2-40B4-BE49-F238E27FC236}">
                <a16:creationId xmlns:a16="http://schemas.microsoft.com/office/drawing/2014/main" id="{28F587AA-6803-5704-CCF7-EBB92DD12D7F}"/>
              </a:ext>
            </a:extLst>
          </p:cNvPr>
          <p:cNvGraphicFramePr>
            <a:graphicFrameLocks noGrp="1"/>
          </p:cNvGraphicFramePr>
          <p:nvPr>
            <p:ph idx="1"/>
            <p:extLst>
              <p:ext uri="{D42A27DB-BD31-4B8C-83A1-F6EECF244321}">
                <p14:modId xmlns:p14="http://schemas.microsoft.com/office/powerpoint/2010/main" val="2293040978"/>
              </p:ext>
            </p:extLst>
          </p:nvPr>
        </p:nvGraphicFramePr>
        <p:xfrm>
          <a:off x="838200" y="1825625"/>
          <a:ext cx="10515600" cy="4093910"/>
        </p:xfrm>
        <a:graphic>
          <a:graphicData uri="http://schemas.openxmlformats.org/drawingml/2006/table">
            <a:tbl>
              <a:tblPr firstRow="1" bandRow="1">
                <a:tableStyleId>{5C22544A-7EE6-4342-B048-85BDC9FD1C3A}</a:tableStyleId>
              </a:tblPr>
              <a:tblGrid>
                <a:gridCol w="2372360">
                  <a:extLst>
                    <a:ext uri="{9D8B030D-6E8A-4147-A177-3AD203B41FA5}">
                      <a16:colId xmlns:a16="http://schemas.microsoft.com/office/drawing/2014/main" val="2221701054"/>
                    </a:ext>
                  </a:extLst>
                </a:gridCol>
                <a:gridCol w="1833880">
                  <a:extLst>
                    <a:ext uri="{9D8B030D-6E8A-4147-A177-3AD203B41FA5}">
                      <a16:colId xmlns:a16="http://schemas.microsoft.com/office/drawing/2014/main" val="1589273783"/>
                    </a:ext>
                  </a:extLst>
                </a:gridCol>
                <a:gridCol w="2103120">
                  <a:extLst>
                    <a:ext uri="{9D8B030D-6E8A-4147-A177-3AD203B41FA5}">
                      <a16:colId xmlns:a16="http://schemas.microsoft.com/office/drawing/2014/main" val="3137176940"/>
                    </a:ext>
                  </a:extLst>
                </a:gridCol>
                <a:gridCol w="2103120">
                  <a:extLst>
                    <a:ext uri="{9D8B030D-6E8A-4147-A177-3AD203B41FA5}">
                      <a16:colId xmlns:a16="http://schemas.microsoft.com/office/drawing/2014/main" val="1358086587"/>
                    </a:ext>
                  </a:extLst>
                </a:gridCol>
                <a:gridCol w="2103120">
                  <a:extLst>
                    <a:ext uri="{9D8B030D-6E8A-4147-A177-3AD203B41FA5}">
                      <a16:colId xmlns:a16="http://schemas.microsoft.com/office/drawing/2014/main" val="134046995"/>
                    </a:ext>
                  </a:extLst>
                </a:gridCol>
              </a:tblGrid>
              <a:tr h="1234050">
                <a:tc>
                  <a:txBody>
                    <a:bodyPr/>
                    <a:lstStyle/>
                    <a:p>
                      <a:pPr algn="ctr"/>
                      <a:r>
                        <a:rPr lang="en-US" sz="2000" dirty="0"/>
                        <a:t>Method</a:t>
                      </a:r>
                    </a:p>
                  </a:txBody>
                  <a:tcPr anchor="ctr"/>
                </a:tc>
                <a:tc>
                  <a:txBody>
                    <a:bodyPr/>
                    <a:lstStyle/>
                    <a:p>
                      <a:pPr algn="ctr"/>
                      <a:r>
                        <a:rPr lang="en-US" sz="2000" dirty="0"/>
                        <a:t>Access Stability</a:t>
                      </a:r>
                    </a:p>
                  </a:txBody>
                  <a:tcPr anchor="ctr"/>
                </a:tc>
                <a:tc>
                  <a:txBody>
                    <a:bodyPr/>
                    <a:lstStyle/>
                    <a:p>
                      <a:pPr algn="ctr"/>
                      <a:r>
                        <a:rPr lang="en-US" sz="2000" dirty="0"/>
                        <a:t>Access</a:t>
                      </a:r>
                    </a:p>
                    <a:p>
                      <a:pPr algn="ctr"/>
                      <a:r>
                        <a:rPr lang="en-US" sz="2000" dirty="0"/>
                        <a:t>Difficulty</a:t>
                      </a:r>
                    </a:p>
                  </a:txBody>
                  <a:tcPr anchor="ctr"/>
                </a:tc>
                <a:tc>
                  <a:txBody>
                    <a:bodyPr/>
                    <a:lstStyle/>
                    <a:p>
                      <a:pPr algn="ctr"/>
                      <a:r>
                        <a:rPr lang="en-US" sz="2000" dirty="0"/>
                        <a:t>Parsing Complexity</a:t>
                      </a:r>
                    </a:p>
                  </a:txBody>
                  <a:tcPr anchor="ctr"/>
                </a:tc>
                <a:tc>
                  <a:txBody>
                    <a:bodyPr/>
                    <a:lstStyle/>
                    <a:p>
                      <a:pPr algn="ctr"/>
                      <a:r>
                        <a:rPr lang="en-US" sz="2000" dirty="0"/>
                        <a:t>Common raw formats</a:t>
                      </a:r>
                    </a:p>
                  </a:txBody>
                  <a:tcPr anchor="ctr"/>
                </a:tc>
                <a:extLst>
                  <a:ext uri="{0D108BD9-81ED-4DB2-BD59-A6C34878D82A}">
                    <a16:rowId xmlns:a16="http://schemas.microsoft.com/office/drawing/2014/main" val="4279401541"/>
                  </a:ext>
                </a:extLst>
              </a:tr>
              <a:tr h="714965">
                <a:tc>
                  <a:txBody>
                    <a:bodyPr/>
                    <a:lstStyle/>
                    <a:p>
                      <a:pPr algn="ctr"/>
                      <a:r>
                        <a:rPr lang="en-US" sz="2000" dirty="0"/>
                        <a:t>Manual</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L-H???</a:t>
                      </a:r>
                    </a:p>
                  </a:txBody>
                  <a:tcPr anchor="ctr"/>
                </a:tc>
                <a:tc>
                  <a:txBody>
                    <a:bodyPr/>
                    <a:lstStyle/>
                    <a:p>
                      <a:pPr algn="ctr"/>
                      <a:r>
                        <a:rPr lang="en-US" sz="2000" dirty="0"/>
                        <a:t>…</a:t>
                      </a:r>
                    </a:p>
                  </a:txBody>
                  <a:tcPr anchor="ctr"/>
                </a:tc>
                <a:extLst>
                  <a:ext uri="{0D108BD9-81ED-4DB2-BD59-A6C34878D82A}">
                    <a16:rowId xmlns:a16="http://schemas.microsoft.com/office/drawing/2014/main" val="483787776"/>
                  </a:ext>
                </a:extLst>
              </a:tr>
              <a:tr h="714965">
                <a:tc>
                  <a:txBody>
                    <a:bodyPr/>
                    <a:lstStyle/>
                    <a:p>
                      <a:pPr algn="ctr"/>
                      <a:r>
                        <a:rPr lang="en-US" sz="2000" dirty="0"/>
                        <a:t>Interactive sessions</a:t>
                      </a:r>
                    </a:p>
                  </a:txBody>
                  <a:tcPr anchor="ctr"/>
                </a:tc>
                <a:tc>
                  <a:txBody>
                    <a:bodyPr/>
                    <a:lstStyle/>
                    <a:p>
                      <a:pPr algn="ctr"/>
                      <a:r>
                        <a:rPr lang="en-US" sz="2000" dirty="0"/>
                        <a:t>L</a:t>
                      </a:r>
                    </a:p>
                  </a:txBody>
                  <a:tcPr anchor="ctr"/>
                </a:tc>
                <a:tc>
                  <a:txBody>
                    <a:bodyPr/>
                    <a:lstStyle/>
                    <a:p>
                      <a:pPr algn="ctr"/>
                      <a:r>
                        <a:rPr lang="en-US" sz="2000" dirty="0"/>
                        <a:t>H</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2859924365"/>
                  </a:ext>
                </a:extLst>
              </a:tr>
              <a:tr h="714965">
                <a:tc>
                  <a:txBody>
                    <a:bodyPr/>
                    <a:lstStyle/>
                    <a:p>
                      <a:pPr algn="ctr"/>
                      <a:r>
                        <a:rPr lang="en-US" sz="2000" dirty="0"/>
                        <a:t>HTTP page requests</a:t>
                      </a:r>
                    </a:p>
                  </a:txBody>
                  <a:tcPr anchor="ctr"/>
                </a:tc>
                <a:tc>
                  <a:txBody>
                    <a:bodyPr/>
                    <a:lstStyle/>
                    <a:p>
                      <a:pPr algn="ctr"/>
                      <a:r>
                        <a:rPr lang="en-US" sz="2000" dirty="0"/>
                        <a:t>M</a:t>
                      </a:r>
                    </a:p>
                  </a:txBody>
                  <a:tcPr anchor="ctr"/>
                </a:tc>
                <a:tc>
                  <a:txBody>
                    <a:bodyPr/>
                    <a:lstStyle/>
                    <a:p>
                      <a:pPr algn="ctr"/>
                      <a:r>
                        <a:rPr lang="en-US" sz="2000" dirty="0"/>
                        <a:t>L</a:t>
                      </a:r>
                    </a:p>
                  </a:txBody>
                  <a:tcPr anchor="ctr"/>
                </a:tc>
                <a:tc>
                  <a:txBody>
                    <a:bodyPr/>
                    <a:lstStyle/>
                    <a:p>
                      <a:pPr algn="ctr"/>
                      <a:r>
                        <a:rPr lang="en-US" sz="2000" dirty="0"/>
                        <a:t>M-H</a:t>
                      </a:r>
                    </a:p>
                  </a:txBody>
                  <a:tcPr anchor="ctr"/>
                </a:tc>
                <a:tc>
                  <a:txBody>
                    <a:bodyPr/>
                    <a:lstStyle/>
                    <a:p>
                      <a:pPr algn="ctr"/>
                      <a:r>
                        <a:rPr lang="en-US" sz="2000" dirty="0"/>
                        <a:t>HTML elements</a:t>
                      </a:r>
                    </a:p>
                  </a:txBody>
                  <a:tcPr anchor="ctr"/>
                </a:tc>
                <a:extLst>
                  <a:ext uri="{0D108BD9-81ED-4DB2-BD59-A6C34878D82A}">
                    <a16:rowId xmlns:a16="http://schemas.microsoft.com/office/drawing/2014/main" val="148613364"/>
                  </a:ext>
                </a:extLst>
              </a:tr>
              <a:tr h="714965">
                <a:tc>
                  <a:txBody>
                    <a:bodyPr/>
                    <a:lstStyle/>
                    <a:p>
                      <a:pPr algn="ctr"/>
                      <a:r>
                        <a:rPr lang="en-US" sz="2000" dirty="0"/>
                        <a:t>API queries</a:t>
                      </a:r>
                    </a:p>
                  </a:txBody>
                  <a:tcPr anchor="ctr"/>
                </a:tc>
                <a:tc>
                  <a:txBody>
                    <a:bodyPr/>
                    <a:lstStyle/>
                    <a:p>
                      <a:pPr algn="ctr"/>
                      <a:r>
                        <a:rPr lang="en-US" sz="2000" dirty="0"/>
                        <a:t>H</a:t>
                      </a:r>
                    </a:p>
                  </a:txBody>
                  <a:tcPr anchor="ctr"/>
                </a:tc>
                <a:tc>
                  <a:txBody>
                    <a:bodyPr/>
                    <a:lstStyle/>
                    <a:p>
                      <a:pPr algn="ctr"/>
                      <a:r>
                        <a:rPr lang="en-US" sz="2000" dirty="0"/>
                        <a:t>L-M</a:t>
                      </a:r>
                    </a:p>
                  </a:txBody>
                  <a:tcPr anchor="ctr"/>
                </a:tc>
                <a:tc>
                  <a:txBody>
                    <a:bodyPr/>
                    <a:lstStyle/>
                    <a:p>
                      <a:pPr algn="ctr"/>
                      <a:r>
                        <a:rPr lang="en-US" sz="2000" dirty="0"/>
                        <a:t>L</a:t>
                      </a:r>
                    </a:p>
                  </a:txBody>
                  <a:tcPr anchor="ctr"/>
                </a:tc>
                <a:tc>
                  <a:txBody>
                    <a:bodyPr/>
                    <a:lstStyle/>
                    <a:p>
                      <a:pPr algn="ctr"/>
                      <a:r>
                        <a:rPr lang="en-US" sz="2000" dirty="0"/>
                        <a:t>JSON, CSV…</a:t>
                      </a:r>
                    </a:p>
                  </a:txBody>
                  <a:tcPr anchor="ctr"/>
                </a:tc>
                <a:extLst>
                  <a:ext uri="{0D108BD9-81ED-4DB2-BD59-A6C34878D82A}">
                    <a16:rowId xmlns:a16="http://schemas.microsoft.com/office/drawing/2014/main" val="98421301"/>
                  </a:ext>
                </a:extLst>
              </a:tr>
            </a:tbl>
          </a:graphicData>
        </a:graphic>
      </p:graphicFrame>
      <p:sp>
        <p:nvSpPr>
          <p:cNvPr id="3" name="Footer Placeholder 2">
            <a:extLst>
              <a:ext uri="{FF2B5EF4-FFF2-40B4-BE49-F238E27FC236}">
                <a16:creationId xmlns:a16="http://schemas.microsoft.com/office/drawing/2014/main" id="{2955F6B4-EF1A-6CC9-819D-26C0BC48DB9A}"/>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C0BCE6CB-1707-04EE-72E8-35D150259A9C}"/>
              </a:ext>
            </a:extLst>
          </p:cNvPr>
          <p:cNvSpPr>
            <a:spLocks noGrp="1"/>
          </p:cNvSpPr>
          <p:nvPr>
            <p:ph type="sldNum" sz="quarter" idx="12"/>
          </p:nvPr>
        </p:nvSpPr>
        <p:spPr/>
        <p:txBody>
          <a:bodyPr/>
          <a:lstStyle/>
          <a:p>
            <a:fld id="{F0463F7D-A4B8-B448-929A-C86F6F77BA02}" type="slidenum">
              <a:rPr lang="en-US" smtClean="0"/>
              <a:t>29</a:t>
            </a:fld>
            <a:endParaRPr lang="en-US"/>
          </a:p>
        </p:txBody>
      </p:sp>
    </p:spTree>
    <p:extLst>
      <p:ext uri="{BB962C8B-B14F-4D97-AF65-F5344CB8AC3E}">
        <p14:creationId xmlns:p14="http://schemas.microsoft.com/office/powerpoint/2010/main" val="135040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A81-A8F9-226D-5C36-375AA5DA017E}"/>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40DE073E-1ABD-6DD3-FD32-1CF197BADDB0}"/>
              </a:ext>
            </a:extLst>
          </p:cNvPr>
          <p:cNvSpPr>
            <a:spLocks noGrp="1"/>
          </p:cNvSpPr>
          <p:nvPr>
            <p:ph idx="1"/>
          </p:nvPr>
        </p:nvSpPr>
        <p:spPr/>
        <p:txBody>
          <a:bodyPr>
            <a:normAutofit fontScale="92500"/>
          </a:bodyPr>
          <a:lstStyle/>
          <a:p>
            <a:r>
              <a:rPr lang="en-US" dirty="0"/>
              <a:t>👩‍🎓 PhD Candidate in Monash EBS, affiliated with</a:t>
            </a:r>
          </a:p>
          <a:p>
            <a:pPr lvl="1"/>
            <a:r>
              <a:rPr lang="en-US" dirty="0"/>
              <a:t>NUMBATS (EBS), </a:t>
            </a:r>
            <a:r>
              <a:rPr lang="en-US" dirty="0" err="1"/>
              <a:t>SoDa</a:t>
            </a:r>
            <a:r>
              <a:rPr lang="en-US" dirty="0"/>
              <a:t> Labs (ECON), </a:t>
            </a:r>
            <a:r>
              <a:rPr lang="en-US" dirty="0" err="1"/>
              <a:t>EmVis</a:t>
            </a:r>
            <a:r>
              <a:rPr lang="en-US" dirty="0"/>
              <a:t> (Faculty of IT)</a:t>
            </a:r>
          </a:p>
          <a:p>
            <a:pPr lvl="1"/>
            <a:r>
              <a:rPr lang="en-US" dirty="0"/>
              <a:t>Monash Data Futures Institute</a:t>
            </a:r>
          </a:p>
          <a:p>
            <a:r>
              <a:rPr lang="en-US" dirty="0"/>
              <a:t>Researching principles and methods for "alternative" data</a:t>
            </a:r>
          </a:p>
          <a:p>
            <a:pPr lvl="1"/>
            <a:r>
              <a:rPr lang="en-US" dirty="0"/>
              <a:t>conceptual and practical data provenance tools for </a:t>
            </a:r>
            <a:r>
              <a:rPr lang="en-US" dirty="0" err="1"/>
              <a:t>harmonised</a:t>
            </a:r>
            <a:r>
              <a:rPr lang="en-US" dirty="0"/>
              <a:t> multi-source datasets</a:t>
            </a:r>
          </a:p>
          <a:p>
            <a:pPr lvl="1"/>
            <a:r>
              <a:rPr lang="en-US" b="1" i="1" dirty="0"/>
              <a:t>adapting web-scraped retail product &amp; price data for public health research</a:t>
            </a:r>
          </a:p>
          <a:p>
            <a:pPr lvl="1"/>
            <a:r>
              <a:rPr lang="en-US" dirty="0"/>
              <a:t>Statistical properties of alternative data, grammar of graphics</a:t>
            </a:r>
          </a:p>
          <a:p>
            <a:r>
              <a:rPr lang="en-US" dirty="0"/>
              <a:t>Open and reproducible research tools, research software design</a:t>
            </a:r>
          </a:p>
          <a:p>
            <a:pPr lvl="1"/>
            <a:r>
              <a:rPr lang="en-US" dirty="0"/>
              <a:t>Quarto, git, replication packages</a:t>
            </a:r>
          </a:p>
          <a:p>
            <a:pPr lvl="1"/>
            <a:r>
              <a:rPr lang="en-US" dirty="0"/>
              <a:t>NUMBATS Hacky hour, community building</a:t>
            </a:r>
          </a:p>
        </p:txBody>
      </p:sp>
      <p:sp>
        <p:nvSpPr>
          <p:cNvPr id="6" name="Footer Placeholder 5">
            <a:extLst>
              <a:ext uri="{FF2B5EF4-FFF2-40B4-BE49-F238E27FC236}">
                <a16:creationId xmlns:a16="http://schemas.microsoft.com/office/drawing/2014/main" id="{7FF9E545-E3DC-EED4-2EEE-C6EAA09E38E9}"/>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7" name="Slide Number Placeholder 6">
            <a:extLst>
              <a:ext uri="{FF2B5EF4-FFF2-40B4-BE49-F238E27FC236}">
                <a16:creationId xmlns:a16="http://schemas.microsoft.com/office/drawing/2014/main" id="{A209AD56-87A1-B394-8C9C-25891D3D7D9A}"/>
              </a:ext>
            </a:extLst>
          </p:cNvPr>
          <p:cNvSpPr>
            <a:spLocks noGrp="1"/>
          </p:cNvSpPr>
          <p:nvPr>
            <p:ph type="sldNum" sz="quarter" idx="12"/>
          </p:nvPr>
        </p:nvSpPr>
        <p:spPr/>
        <p:txBody>
          <a:bodyPr/>
          <a:lstStyle/>
          <a:p>
            <a:fld id="{F0463F7D-A4B8-B448-929A-C86F6F77BA02}" type="slidenum">
              <a:rPr lang="en-US" smtClean="0"/>
              <a:t>3</a:t>
            </a:fld>
            <a:endParaRPr lang="en-US"/>
          </a:p>
        </p:txBody>
      </p:sp>
    </p:spTree>
    <p:extLst>
      <p:ext uri="{BB962C8B-B14F-4D97-AF65-F5344CB8AC3E}">
        <p14:creationId xmlns:p14="http://schemas.microsoft.com/office/powerpoint/2010/main" val="37340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B84A-A12C-1C10-1D66-1FE9C6510EFC}"/>
              </a:ext>
            </a:extLst>
          </p:cNvPr>
          <p:cNvSpPr>
            <a:spLocks noGrp="1"/>
          </p:cNvSpPr>
          <p:nvPr>
            <p:ph type="title"/>
          </p:nvPr>
        </p:nvSpPr>
        <p:spPr>
          <a:xfrm>
            <a:off x="876693" y="741391"/>
            <a:ext cx="3455821" cy="1616203"/>
          </a:xfrm>
        </p:spPr>
        <p:txBody>
          <a:bodyPr anchor="b">
            <a:normAutofit/>
          </a:bodyPr>
          <a:lstStyle/>
          <a:p>
            <a:r>
              <a:rPr lang="en-US" sz="3200" dirty="0"/>
              <a:t>Live Demo</a:t>
            </a:r>
          </a:p>
        </p:txBody>
      </p:sp>
      <p:sp>
        <p:nvSpPr>
          <p:cNvPr id="9" name="Content Placeholder 8">
            <a:extLst>
              <a:ext uri="{FF2B5EF4-FFF2-40B4-BE49-F238E27FC236}">
                <a16:creationId xmlns:a16="http://schemas.microsoft.com/office/drawing/2014/main" id="{6828F2B2-5F73-644C-AC28-E454411B5ADE}"/>
              </a:ext>
            </a:extLst>
          </p:cNvPr>
          <p:cNvSpPr>
            <a:spLocks noGrp="1"/>
          </p:cNvSpPr>
          <p:nvPr>
            <p:ph idx="1"/>
          </p:nvPr>
        </p:nvSpPr>
        <p:spPr>
          <a:xfrm>
            <a:off x="876693" y="2533476"/>
            <a:ext cx="3455821" cy="3447832"/>
          </a:xfrm>
        </p:spPr>
        <p:txBody>
          <a:bodyPr anchor="t">
            <a:normAutofit/>
          </a:bodyPr>
          <a:lstStyle/>
          <a:p>
            <a:r>
              <a:rPr lang="en-US" sz="2000" dirty="0"/>
              <a:t>HTML elements</a:t>
            </a:r>
          </a:p>
          <a:p>
            <a:r>
              <a:rPr lang="en-US" sz="2000" b="1" dirty="0"/>
              <a:t>API responses</a:t>
            </a:r>
          </a:p>
        </p:txBody>
      </p:sp>
      <p:pic>
        <p:nvPicPr>
          <p:cNvPr id="5" name="Content Placeholder 4" descr="A screenshot of a computer&#10;&#10;Description automatically generated">
            <a:extLst>
              <a:ext uri="{FF2B5EF4-FFF2-40B4-BE49-F238E27FC236}">
                <a16:creationId xmlns:a16="http://schemas.microsoft.com/office/drawing/2014/main" id="{91CB0164-8FD5-9979-FD92-151DB8ED5065}"/>
              </a:ext>
            </a:extLst>
          </p:cNvPr>
          <p:cNvPicPr>
            <a:picLocks noChangeAspect="1"/>
          </p:cNvPicPr>
          <p:nvPr/>
        </p:nvPicPr>
        <p:blipFill>
          <a:blip r:embed="rId2"/>
          <a:stretch>
            <a:fillRect/>
          </a:stretch>
        </p:blipFill>
        <p:spPr>
          <a:xfrm>
            <a:off x="3237610" y="1009039"/>
            <a:ext cx="8768363" cy="5107570"/>
          </a:xfrm>
          <a:prstGeom prst="rect">
            <a:avLst/>
          </a:prstGeom>
        </p:spPr>
      </p:pic>
      <p:sp>
        <p:nvSpPr>
          <p:cNvPr id="3" name="Footer Placeholder 2">
            <a:extLst>
              <a:ext uri="{FF2B5EF4-FFF2-40B4-BE49-F238E27FC236}">
                <a16:creationId xmlns:a16="http://schemas.microsoft.com/office/drawing/2014/main" id="{6EDD8F1E-1E14-B1CF-D193-5D35F3052BD9}"/>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BE6A42D3-F941-C82A-E90E-E4243219C87C}"/>
              </a:ext>
            </a:extLst>
          </p:cNvPr>
          <p:cNvSpPr>
            <a:spLocks noGrp="1"/>
          </p:cNvSpPr>
          <p:nvPr>
            <p:ph type="sldNum" sz="quarter" idx="12"/>
          </p:nvPr>
        </p:nvSpPr>
        <p:spPr/>
        <p:txBody>
          <a:bodyPr/>
          <a:lstStyle/>
          <a:p>
            <a:fld id="{F0463F7D-A4B8-B448-929A-C86F6F77BA02}" type="slidenum">
              <a:rPr lang="en-US" smtClean="0"/>
              <a:t>30</a:t>
            </a:fld>
            <a:endParaRPr lang="en-US"/>
          </a:p>
        </p:txBody>
      </p:sp>
    </p:spTree>
    <p:extLst>
      <p:ext uri="{BB962C8B-B14F-4D97-AF65-F5344CB8AC3E}">
        <p14:creationId xmlns:p14="http://schemas.microsoft.com/office/powerpoint/2010/main" val="28058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42143-97C7-348A-4AB8-BDF0CC1F9E49}"/>
              </a:ext>
            </a:extLst>
          </p:cNvPr>
          <p:cNvSpPr>
            <a:spLocks noGrp="1"/>
          </p:cNvSpPr>
          <p:nvPr>
            <p:ph type="title"/>
          </p:nvPr>
        </p:nvSpPr>
        <p:spPr/>
        <p:txBody>
          <a:bodyPr/>
          <a:lstStyle/>
          <a:p>
            <a:r>
              <a:rPr lang="en-US" dirty="0"/>
              <a:t>Final considerations</a:t>
            </a:r>
          </a:p>
        </p:txBody>
      </p:sp>
      <p:sp>
        <p:nvSpPr>
          <p:cNvPr id="5" name="Text Placeholder 4">
            <a:extLst>
              <a:ext uri="{FF2B5EF4-FFF2-40B4-BE49-F238E27FC236}">
                <a16:creationId xmlns:a16="http://schemas.microsoft.com/office/drawing/2014/main" id="{18A2CB92-C792-F4FA-643A-0D52BC1996E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C1D33204-8EBF-390F-357D-062FDD549091}"/>
              </a:ext>
            </a:extLst>
          </p:cNvPr>
          <p:cNvSpPr>
            <a:spLocks noGrp="1"/>
          </p:cNvSpPr>
          <p:nvPr>
            <p:ph type="sldNum" sz="quarter" idx="12"/>
          </p:nvPr>
        </p:nvSpPr>
        <p:spPr/>
        <p:txBody>
          <a:bodyPr/>
          <a:lstStyle/>
          <a:p>
            <a:fld id="{F0463F7D-A4B8-B448-929A-C86F6F77BA02}" type="slidenum">
              <a:rPr lang="en-US" smtClean="0"/>
              <a:t>31</a:t>
            </a:fld>
            <a:endParaRPr lang="en-US"/>
          </a:p>
        </p:txBody>
      </p:sp>
    </p:spTree>
    <p:extLst>
      <p:ext uri="{BB962C8B-B14F-4D97-AF65-F5344CB8AC3E}">
        <p14:creationId xmlns:p14="http://schemas.microsoft.com/office/powerpoint/2010/main" val="1204511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E135-BD44-C6CA-8C97-78E0651AF6AE}"/>
              </a:ext>
            </a:extLst>
          </p:cNvPr>
          <p:cNvSpPr>
            <a:spLocks noGrp="1"/>
          </p:cNvSpPr>
          <p:nvPr>
            <p:ph type="title"/>
          </p:nvPr>
        </p:nvSpPr>
        <p:spPr/>
        <p:txBody>
          <a:bodyPr/>
          <a:lstStyle/>
          <a:p>
            <a:r>
              <a:rPr lang="en-US" dirty="0"/>
              <a:t>Ethical &amp; Legal Risk: Retrieval</a:t>
            </a:r>
          </a:p>
        </p:txBody>
      </p:sp>
      <p:graphicFrame>
        <p:nvGraphicFramePr>
          <p:cNvPr id="4" name="Content Placeholder 3">
            <a:extLst>
              <a:ext uri="{FF2B5EF4-FFF2-40B4-BE49-F238E27FC236}">
                <a16:creationId xmlns:a16="http://schemas.microsoft.com/office/drawing/2014/main" id="{799DAFCF-4BAE-64AF-F7A7-34ED6DE76DEE}"/>
              </a:ext>
            </a:extLst>
          </p:cNvPr>
          <p:cNvGraphicFramePr>
            <a:graphicFrameLocks noGrp="1"/>
          </p:cNvGraphicFramePr>
          <p:nvPr>
            <p:ph idx="1"/>
            <p:extLst>
              <p:ext uri="{D42A27DB-BD31-4B8C-83A1-F6EECF244321}">
                <p14:modId xmlns:p14="http://schemas.microsoft.com/office/powerpoint/2010/main" val="128041746"/>
              </p:ext>
            </p:extLst>
          </p:nvPr>
        </p:nvGraphicFramePr>
        <p:xfrm>
          <a:off x="838200" y="2764090"/>
          <a:ext cx="10515600" cy="202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5C1A2F9C-3DC7-C1A9-11DF-40A1A859BA5C}"/>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E18CCFF7-FCDF-0EF2-60A6-F4824EE3E729}"/>
              </a:ext>
            </a:extLst>
          </p:cNvPr>
          <p:cNvSpPr>
            <a:spLocks noGrp="1"/>
          </p:cNvSpPr>
          <p:nvPr>
            <p:ph type="sldNum" sz="quarter" idx="12"/>
          </p:nvPr>
        </p:nvSpPr>
        <p:spPr/>
        <p:txBody>
          <a:bodyPr/>
          <a:lstStyle/>
          <a:p>
            <a:fld id="{F0463F7D-A4B8-B448-929A-C86F6F77BA02}" type="slidenum">
              <a:rPr lang="en-US" smtClean="0"/>
              <a:t>32</a:t>
            </a:fld>
            <a:endParaRPr lang="en-US"/>
          </a:p>
        </p:txBody>
      </p:sp>
    </p:spTree>
    <p:extLst>
      <p:ext uri="{BB962C8B-B14F-4D97-AF65-F5344CB8AC3E}">
        <p14:creationId xmlns:p14="http://schemas.microsoft.com/office/powerpoint/2010/main" val="148740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4B69-852D-7CCC-696E-CC5CFC807314}"/>
              </a:ext>
            </a:extLst>
          </p:cNvPr>
          <p:cNvSpPr>
            <a:spLocks noGrp="1"/>
          </p:cNvSpPr>
          <p:nvPr>
            <p:ph type="title"/>
          </p:nvPr>
        </p:nvSpPr>
        <p:spPr/>
        <p:txBody>
          <a:bodyPr/>
          <a:lstStyle/>
          <a:p>
            <a:r>
              <a:rPr lang="en-US" dirty="0"/>
              <a:t>Ethical &amp; Legal Risk: Data Usage</a:t>
            </a:r>
          </a:p>
        </p:txBody>
      </p:sp>
      <p:sp>
        <p:nvSpPr>
          <p:cNvPr id="3" name="Content Placeholder 2">
            <a:extLst>
              <a:ext uri="{FF2B5EF4-FFF2-40B4-BE49-F238E27FC236}">
                <a16:creationId xmlns:a16="http://schemas.microsoft.com/office/drawing/2014/main" id="{AEEA1FC7-EC60-30F2-B1DD-F2057698F555}"/>
              </a:ext>
            </a:extLst>
          </p:cNvPr>
          <p:cNvSpPr>
            <a:spLocks noGrp="1"/>
          </p:cNvSpPr>
          <p:nvPr>
            <p:ph sz="half" idx="1"/>
          </p:nvPr>
        </p:nvSpPr>
        <p:spPr>
          <a:xfrm>
            <a:off x="838200" y="1825625"/>
            <a:ext cx="4070684" cy="4351338"/>
          </a:xfrm>
        </p:spPr>
        <p:txBody>
          <a:bodyPr/>
          <a:lstStyle/>
          <a:p>
            <a:r>
              <a:rPr lang="en-US" dirty="0"/>
              <a:t>It depends, check…</a:t>
            </a:r>
          </a:p>
          <a:p>
            <a:pPr lvl="1"/>
            <a:r>
              <a:rPr lang="en-US" dirty="0"/>
              <a:t>Website T&amp;Cs</a:t>
            </a:r>
          </a:p>
          <a:p>
            <a:pPr lvl="1"/>
            <a:r>
              <a:rPr lang="en-US" dirty="0"/>
              <a:t>Journal policies</a:t>
            </a:r>
          </a:p>
          <a:p>
            <a:pPr lvl="1"/>
            <a:r>
              <a:rPr lang="en-US" dirty="0" err="1"/>
              <a:t>robots.txt</a:t>
            </a:r>
            <a:endParaRPr lang="en-US" dirty="0"/>
          </a:p>
          <a:p>
            <a:pPr lvl="1"/>
            <a:r>
              <a:rPr lang="en-US" dirty="0"/>
              <a:t>…</a:t>
            </a:r>
          </a:p>
        </p:txBody>
      </p:sp>
      <p:pic>
        <p:nvPicPr>
          <p:cNvPr id="12" name="Picture 11" descr="A screenshot of a computer&#10;&#10;Description automatically generated">
            <a:extLst>
              <a:ext uri="{FF2B5EF4-FFF2-40B4-BE49-F238E27FC236}">
                <a16:creationId xmlns:a16="http://schemas.microsoft.com/office/drawing/2014/main" id="{804C631A-4580-57EC-DC16-405B690C2D4E}"/>
              </a:ext>
            </a:extLst>
          </p:cNvPr>
          <p:cNvPicPr>
            <a:picLocks noChangeAspect="1"/>
          </p:cNvPicPr>
          <p:nvPr/>
        </p:nvPicPr>
        <p:blipFill>
          <a:blip r:embed="rId2"/>
          <a:stretch>
            <a:fillRect/>
          </a:stretch>
        </p:blipFill>
        <p:spPr>
          <a:xfrm>
            <a:off x="4054642" y="1825625"/>
            <a:ext cx="4836658" cy="4351338"/>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E48F1218-82A9-6062-170E-E8B9C0D84FC7}"/>
              </a:ext>
            </a:extLst>
          </p:cNvPr>
          <p:cNvPicPr>
            <a:picLocks noGrp="1" noChangeAspect="1"/>
          </p:cNvPicPr>
          <p:nvPr>
            <p:ph sz="half" idx="2"/>
          </p:nvPr>
        </p:nvPicPr>
        <p:blipFill>
          <a:blip r:embed="rId3"/>
          <a:stretch>
            <a:fillRect/>
          </a:stretch>
        </p:blipFill>
        <p:spPr>
          <a:xfrm>
            <a:off x="7094658" y="1253331"/>
            <a:ext cx="4836658" cy="4351338"/>
          </a:xfrm>
        </p:spPr>
      </p:pic>
      <p:sp>
        <p:nvSpPr>
          <p:cNvPr id="4" name="Footer Placeholder 3">
            <a:extLst>
              <a:ext uri="{FF2B5EF4-FFF2-40B4-BE49-F238E27FC236}">
                <a16:creationId xmlns:a16="http://schemas.microsoft.com/office/drawing/2014/main" id="{BD61247D-9649-AF0A-41C9-AE46C6335FAC}"/>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038368E3-6883-A7FC-F56F-BE11A5149153}"/>
              </a:ext>
            </a:extLst>
          </p:cNvPr>
          <p:cNvSpPr>
            <a:spLocks noGrp="1"/>
          </p:cNvSpPr>
          <p:nvPr>
            <p:ph type="sldNum" sz="quarter" idx="12"/>
          </p:nvPr>
        </p:nvSpPr>
        <p:spPr/>
        <p:txBody>
          <a:bodyPr/>
          <a:lstStyle/>
          <a:p>
            <a:fld id="{F0463F7D-A4B8-B448-929A-C86F6F77BA02}" type="slidenum">
              <a:rPr lang="en-US" smtClean="0"/>
              <a:t>33</a:t>
            </a:fld>
            <a:endParaRPr lang="en-US"/>
          </a:p>
        </p:txBody>
      </p:sp>
    </p:spTree>
    <p:extLst>
      <p:ext uri="{BB962C8B-B14F-4D97-AF65-F5344CB8AC3E}">
        <p14:creationId xmlns:p14="http://schemas.microsoft.com/office/powerpoint/2010/main" val="3463800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2CDD-8F6F-0583-13C5-16D07EAB2523}"/>
              </a:ext>
            </a:extLst>
          </p:cNvPr>
          <p:cNvSpPr>
            <a:spLocks noGrp="1"/>
          </p:cNvSpPr>
          <p:nvPr>
            <p:ph type="title"/>
          </p:nvPr>
        </p:nvSpPr>
        <p:spPr/>
        <p:txBody>
          <a:bodyPr/>
          <a:lstStyle/>
          <a:p>
            <a:r>
              <a:rPr lang="en-US" dirty="0"/>
              <a:t>Starting a Web Scraped Data Project?</a:t>
            </a:r>
          </a:p>
        </p:txBody>
      </p:sp>
      <p:sp>
        <p:nvSpPr>
          <p:cNvPr id="3" name="Content Placeholder 2">
            <a:extLst>
              <a:ext uri="{FF2B5EF4-FFF2-40B4-BE49-F238E27FC236}">
                <a16:creationId xmlns:a16="http://schemas.microsoft.com/office/drawing/2014/main" id="{3F15A16F-8E12-FE7C-AD5E-D6D326EBEB83}"/>
              </a:ext>
            </a:extLst>
          </p:cNvPr>
          <p:cNvSpPr>
            <a:spLocks noGrp="1"/>
          </p:cNvSpPr>
          <p:nvPr>
            <p:ph sz="half" idx="1"/>
          </p:nvPr>
        </p:nvSpPr>
        <p:spPr/>
        <p:txBody>
          <a:bodyPr>
            <a:normAutofit fontScale="92500" lnSpcReduction="20000"/>
          </a:bodyPr>
          <a:lstStyle/>
          <a:p>
            <a:pPr marL="0" indent="0">
              <a:buNone/>
            </a:pPr>
            <a:r>
              <a:rPr lang="en-US" b="1" dirty="0"/>
              <a:t>Assess Feasibility &amp; Quality:</a:t>
            </a:r>
          </a:p>
          <a:p>
            <a:pPr marL="285750" indent="-285750"/>
            <a:r>
              <a:rPr lang="en-US" dirty="0"/>
              <a:t>Inspect webpages</a:t>
            </a:r>
          </a:p>
          <a:p>
            <a:pPr marL="285750" indent="-285750"/>
            <a:r>
              <a:rPr lang="en-US" dirty="0"/>
              <a:t>Assess  consistency</a:t>
            </a:r>
          </a:p>
          <a:p>
            <a:pPr marL="742950" lvl="1" indent="-285750"/>
            <a:r>
              <a:rPr lang="en-US" dirty="0"/>
              <a:t>How many different webpage architectures?</a:t>
            </a:r>
          </a:p>
          <a:p>
            <a:pPr marL="285750" indent="-285750"/>
            <a:r>
              <a:rPr lang="en-US" dirty="0"/>
              <a:t>Consider data collection vs. analysis unit/resolution</a:t>
            </a:r>
          </a:p>
          <a:p>
            <a:pPr marL="742950" lvl="1" indent="-285750"/>
            <a:r>
              <a:rPr lang="en-US" dirty="0"/>
              <a:t>Define ”research quality” in your context</a:t>
            </a:r>
          </a:p>
          <a:p>
            <a:pPr marL="285750" indent="-285750"/>
            <a:r>
              <a:rPr lang="en-US" dirty="0"/>
              <a:t>Consider website and data owner motives</a:t>
            </a:r>
          </a:p>
          <a:p>
            <a:pPr marL="742950" lvl="1" indent="-285750"/>
            <a:r>
              <a:rPr lang="en-US" dirty="0"/>
              <a:t>Are there any incentives to obfuscate data?</a:t>
            </a:r>
          </a:p>
          <a:p>
            <a:pPr marL="742950" lvl="1" indent="-285750"/>
            <a:endParaRPr lang="en-US" dirty="0"/>
          </a:p>
        </p:txBody>
      </p:sp>
      <p:sp>
        <p:nvSpPr>
          <p:cNvPr id="4" name="Content Placeholder 3">
            <a:extLst>
              <a:ext uri="{FF2B5EF4-FFF2-40B4-BE49-F238E27FC236}">
                <a16:creationId xmlns:a16="http://schemas.microsoft.com/office/drawing/2014/main" id="{AA1B409A-2509-BEEB-B994-0E9DC9153B86}"/>
              </a:ext>
            </a:extLst>
          </p:cNvPr>
          <p:cNvSpPr>
            <a:spLocks noGrp="1"/>
          </p:cNvSpPr>
          <p:nvPr>
            <p:ph sz="half" idx="2"/>
          </p:nvPr>
        </p:nvSpPr>
        <p:spPr/>
        <p:txBody>
          <a:bodyPr>
            <a:normAutofit fontScale="92500" lnSpcReduction="20000"/>
          </a:bodyPr>
          <a:lstStyle/>
          <a:p>
            <a:pPr marL="0" indent="0">
              <a:buNone/>
            </a:pPr>
            <a:r>
              <a:rPr lang="en-US" b="1" dirty="0"/>
              <a:t>Resource appropriately:</a:t>
            </a:r>
          </a:p>
          <a:p>
            <a:r>
              <a:rPr lang="en-US" dirty="0"/>
              <a:t>For in-house hires, consider experience &amp; knowledge of:</a:t>
            </a:r>
          </a:p>
          <a:p>
            <a:pPr lvl="1"/>
            <a:r>
              <a:rPr lang="en-US" dirty="0"/>
              <a:t>Retrieval methods,</a:t>
            </a:r>
          </a:p>
          <a:p>
            <a:pPr lvl="1"/>
            <a:r>
              <a:rPr lang="en-US" dirty="0"/>
              <a:t>Scraping etiquette,</a:t>
            </a:r>
          </a:p>
          <a:p>
            <a:pPr lvl="1"/>
            <a:r>
              <a:rPr lang="en-US" dirty="0"/>
              <a:t>Parsing methods,</a:t>
            </a:r>
          </a:p>
          <a:p>
            <a:pPr lvl="1"/>
            <a:r>
              <a:rPr lang="en-US" dirty="0"/>
              <a:t>Data wrangling</a:t>
            </a:r>
          </a:p>
          <a:p>
            <a:r>
              <a:rPr lang="en-US" dirty="0"/>
              <a:t>Consider industry partners if available</a:t>
            </a:r>
          </a:p>
          <a:p>
            <a:r>
              <a:rPr lang="en-US" dirty="0"/>
              <a:t>Paid services can be suitable for limited data collection</a:t>
            </a:r>
          </a:p>
          <a:p>
            <a:endParaRPr lang="en-US" dirty="0"/>
          </a:p>
        </p:txBody>
      </p:sp>
      <p:sp>
        <p:nvSpPr>
          <p:cNvPr id="5" name="Footer Placeholder 4">
            <a:extLst>
              <a:ext uri="{FF2B5EF4-FFF2-40B4-BE49-F238E27FC236}">
                <a16:creationId xmlns:a16="http://schemas.microsoft.com/office/drawing/2014/main" id="{F54235E6-D0C8-3B10-F1E6-811488B69FE5}"/>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6" name="Slide Number Placeholder 5">
            <a:extLst>
              <a:ext uri="{FF2B5EF4-FFF2-40B4-BE49-F238E27FC236}">
                <a16:creationId xmlns:a16="http://schemas.microsoft.com/office/drawing/2014/main" id="{CB372167-AEC4-9080-7886-380745FD317A}"/>
              </a:ext>
            </a:extLst>
          </p:cNvPr>
          <p:cNvSpPr>
            <a:spLocks noGrp="1"/>
          </p:cNvSpPr>
          <p:nvPr>
            <p:ph type="sldNum" sz="quarter" idx="12"/>
          </p:nvPr>
        </p:nvSpPr>
        <p:spPr/>
        <p:txBody>
          <a:bodyPr/>
          <a:lstStyle/>
          <a:p>
            <a:fld id="{F0463F7D-A4B8-B448-929A-C86F6F77BA02}" type="slidenum">
              <a:rPr lang="en-US" smtClean="0"/>
              <a:t>34</a:t>
            </a:fld>
            <a:endParaRPr lang="en-US"/>
          </a:p>
        </p:txBody>
      </p:sp>
    </p:spTree>
    <p:extLst>
      <p:ext uri="{BB962C8B-B14F-4D97-AF65-F5344CB8AC3E}">
        <p14:creationId xmlns:p14="http://schemas.microsoft.com/office/powerpoint/2010/main" val="361664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C5097C-4EA2-D3E3-CD9E-67A3CAD05BC5}"/>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AE1461D6-C92F-9203-DCE9-6CB9BC88FA8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4A0E612-8B02-F139-9007-356537395D25}"/>
              </a:ext>
            </a:extLst>
          </p:cNvPr>
          <p:cNvSpPr>
            <a:spLocks noGrp="1"/>
          </p:cNvSpPr>
          <p:nvPr>
            <p:ph type="sldNum" sz="quarter" idx="12"/>
          </p:nvPr>
        </p:nvSpPr>
        <p:spPr/>
        <p:txBody>
          <a:bodyPr/>
          <a:lstStyle/>
          <a:p>
            <a:fld id="{F0463F7D-A4B8-B448-929A-C86F6F77BA02}" type="slidenum">
              <a:rPr lang="en-US" smtClean="0"/>
              <a:t>35</a:t>
            </a:fld>
            <a:endParaRPr lang="en-US"/>
          </a:p>
        </p:txBody>
      </p:sp>
    </p:spTree>
    <p:extLst>
      <p:ext uri="{BB962C8B-B14F-4D97-AF65-F5344CB8AC3E}">
        <p14:creationId xmlns:p14="http://schemas.microsoft.com/office/powerpoint/2010/main" val="1850554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4E64-639A-043E-2435-BF0F8374EB10}"/>
              </a:ext>
            </a:extLst>
          </p:cNvPr>
          <p:cNvSpPr>
            <a:spLocks noGrp="1"/>
          </p:cNvSpPr>
          <p:nvPr>
            <p:ph type="title"/>
          </p:nvPr>
        </p:nvSpPr>
        <p:spPr/>
        <p:txBody>
          <a:bodyPr/>
          <a:lstStyle/>
          <a:p>
            <a:r>
              <a:rPr lang="en-US" dirty="0"/>
              <a:t>Resources</a:t>
            </a:r>
          </a:p>
        </p:txBody>
      </p:sp>
      <p:sp>
        <p:nvSpPr>
          <p:cNvPr id="5" name="Text Placeholder 4">
            <a:extLst>
              <a:ext uri="{FF2B5EF4-FFF2-40B4-BE49-F238E27FC236}">
                <a16:creationId xmlns:a16="http://schemas.microsoft.com/office/drawing/2014/main" id="{50F6BE1E-80E8-2633-B8AF-DEF2039A0ABE}"/>
              </a:ext>
            </a:extLst>
          </p:cNvPr>
          <p:cNvSpPr>
            <a:spLocks noGrp="1"/>
          </p:cNvSpPr>
          <p:nvPr>
            <p:ph type="body" idx="1"/>
          </p:nvPr>
        </p:nvSpPr>
        <p:spPr/>
        <p:txBody>
          <a:bodyPr/>
          <a:lstStyle/>
          <a:p>
            <a:r>
              <a:rPr lang="en-US" dirty="0"/>
              <a:t>Web-scraping in R</a:t>
            </a:r>
          </a:p>
        </p:txBody>
      </p:sp>
      <p:sp>
        <p:nvSpPr>
          <p:cNvPr id="3" name="Content Placeholder 2">
            <a:extLst>
              <a:ext uri="{FF2B5EF4-FFF2-40B4-BE49-F238E27FC236}">
                <a16:creationId xmlns:a16="http://schemas.microsoft.com/office/drawing/2014/main" id="{434A15A9-E999-8955-1BEB-F63CC90ACD0B}"/>
              </a:ext>
            </a:extLst>
          </p:cNvPr>
          <p:cNvSpPr>
            <a:spLocks noGrp="1"/>
          </p:cNvSpPr>
          <p:nvPr>
            <p:ph sz="half" idx="2"/>
          </p:nvPr>
        </p:nvSpPr>
        <p:spPr/>
        <p:txBody>
          <a:bodyPr>
            <a:normAutofit/>
          </a:bodyPr>
          <a:lstStyle/>
          <a:p>
            <a:r>
              <a:rPr lang="en-US" dirty="0"/>
              <a:t>Extended tutorial by Hadley Wickham:</a:t>
            </a:r>
          </a:p>
          <a:p>
            <a:pPr lvl="1"/>
            <a:r>
              <a:rPr lang="en-US" sz="1800" dirty="0">
                <a:hlinkClick r:id="rId2"/>
              </a:rPr>
              <a:t>https://github.com/hadley/web-scraping</a:t>
            </a:r>
            <a:endParaRPr lang="en-US" sz="1800" dirty="0"/>
          </a:p>
          <a:p>
            <a:r>
              <a:rPr lang="en-US" dirty="0"/>
              <a:t>Scraping tools:</a:t>
            </a:r>
          </a:p>
          <a:p>
            <a:pPr lvl="1"/>
            <a:r>
              <a:rPr lang="en-US" sz="1800" dirty="0">
                <a:hlinkClick r:id="rId3"/>
              </a:rPr>
              <a:t>https://rvest.tidyverse.org</a:t>
            </a:r>
            <a:endParaRPr lang="en-US" sz="1800" dirty="0"/>
          </a:p>
          <a:p>
            <a:r>
              <a:rPr lang="en-US" dirty="0"/>
              <a:t>Polite sessions:</a:t>
            </a:r>
          </a:p>
          <a:p>
            <a:pPr lvl="1"/>
            <a:r>
              <a:rPr lang="en-US" sz="1800" dirty="0">
                <a:hlinkClick r:id="rId4"/>
              </a:rPr>
              <a:t>https://github.com/dmi3kno/polite</a:t>
            </a:r>
            <a:endParaRPr lang="en-US" sz="1800" dirty="0"/>
          </a:p>
        </p:txBody>
      </p:sp>
      <p:sp>
        <p:nvSpPr>
          <p:cNvPr id="6" name="Text Placeholder 5">
            <a:extLst>
              <a:ext uri="{FF2B5EF4-FFF2-40B4-BE49-F238E27FC236}">
                <a16:creationId xmlns:a16="http://schemas.microsoft.com/office/drawing/2014/main" id="{E6FA759E-E640-35A4-18C5-B498A8AB4DDF}"/>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8440C7D9-840C-9D31-4D26-37EDA6DE16CD}"/>
              </a:ext>
            </a:extLst>
          </p:cNvPr>
          <p:cNvSpPr>
            <a:spLocks noGrp="1"/>
          </p:cNvSpPr>
          <p:nvPr>
            <p:ph sz="quarter" idx="4"/>
          </p:nvPr>
        </p:nvSpPr>
        <p:spPr/>
        <p:txBody>
          <a:bodyPr>
            <a:normAutofit/>
          </a:bodyPr>
          <a:lstStyle/>
          <a:p>
            <a:endParaRPr lang="en-US"/>
          </a:p>
        </p:txBody>
      </p:sp>
      <p:sp>
        <p:nvSpPr>
          <p:cNvPr id="4" name="Footer Placeholder 3">
            <a:extLst>
              <a:ext uri="{FF2B5EF4-FFF2-40B4-BE49-F238E27FC236}">
                <a16:creationId xmlns:a16="http://schemas.microsoft.com/office/drawing/2014/main" id="{7C13CC9E-5BAE-84A0-6863-B844A11355BD}"/>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8" name="Slide Number Placeholder 7">
            <a:extLst>
              <a:ext uri="{FF2B5EF4-FFF2-40B4-BE49-F238E27FC236}">
                <a16:creationId xmlns:a16="http://schemas.microsoft.com/office/drawing/2014/main" id="{AB622BA5-35A2-30C8-0679-47EADEFAF221}"/>
              </a:ext>
            </a:extLst>
          </p:cNvPr>
          <p:cNvSpPr>
            <a:spLocks noGrp="1"/>
          </p:cNvSpPr>
          <p:nvPr>
            <p:ph type="sldNum" sz="quarter" idx="12"/>
          </p:nvPr>
        </p:nvSpPr>
        <p:spPr/>
        <p:txBody>
          <a:bodyPr/>
          <a:lstStyle/>
          <a:p>
            <a:fld id="{F0463F7D-A4B8-B448-929A-C86F6F77BA02}" type="slidenum">
              <a:rPr lang="en-US" smtClean="0"/>
              <a:t>36</a:t>
            </a:fld>
            <a:endParaRPr lang="en-US"/>
          </a:p>
        </p:txBody>
      </p:sp>
    </p:spTree>
    <p:extLst>
      <p:ext uri="{BB962C8B-B14F-4D97-AF65-F5344CB8AC3E}">
        <p14:creationId xmlns:p14="http://schemas.microsoft.com/office/powerpoint/2010/main" val="742684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AD8D-C9A3-F8C5-7212-47065CE763F1}"/>
              </a:ext>
            </a:extLst>
          </p:cNvPr>
          <p:cNvSpPr>
            <a:spLocks noGrp="1"/>
          </p:cNvSpPr>
          <p:nvPr>
            <p:ph type="title"/>
          </p:nvPr>
        </p:nvSpPr>
        <p:spPr/>
        <p:txBody>
          <a:bodyPr/>
          <a:lstStyle/>
          <a:p>
            <a:r>
              <a:rPr lang="en-US" dirty="0"/>
              <a:t>Case Study: Resource Sink</a:t>
            </a:r>
          </a:p>
        </p:txBody>
      </p:sp>
      <p:sp>
        <p:nvSpPr>
          <p:cNvPr id="7" name="Content Placeholder 6">
            <a:extLst>
              <a:ext uri="{FF2B5EF4-FFF2-40B4-BE49-F238E27FC236}">
                <a16:creationId xmlns:a16="http://schemas.microsoft.com/office/drawing/2014/main" id="{635C36D0-9DAF-02E4-B672-7D028F3BC60A}"/>
              </a:ext>
            </a:extLst>
          </p:cNvPr>
          <p:cNvSpPr>
            <a:spLocks noGrp="1"/>
          </p:cNvSpPr>
          <p:nvPr>
            <p:ph idx="1"/>
          </p:nvPr>
        </p:nvSpPr>
        <p:spPr/>
        <p:txBody>
          <a:bodyPr/>
          <a:lstStyle/>
          <a:p>
            <a:r>
              <a:rPr lang="en-AU" dirty="0"/>
              <a:t>“Although gathering this massive amount of prices was cheaper online than with traditional methods, it required funding that could not be sustained through grants. Thus, in 2011 we started a company called </a:t>
            </a:r>
            <a:r>
              <a:rPr lang="en-AU" b="1" dirty="0" err="1"/>
              <a:t>PriceStats</a:t>
            </a:r>
            <a:r>
              <a:rPr lang="en-AU" dirty="0"/>
              <a:t> that now collects the data and produces high-frequency indexes for central banks and financial-sector customers.” (Cavallo and </a:t>
            </a:r>
            <a:r>
              <a:rPr lang="en-AU" dirty="0" err="1"/>
              <a:t>Rigobon</a:t>
            </a:r>
            <a:r>
              <a:rPr lang="en-AU" dirty="0"/>
              <a:t>, 2016, p. 153)</a:t>
            </a:r>
          </a:p>
        </p:txBody>
      </p:sp>
      <p:sp>
        <p:nvSpPr>
          <p:cNvPr id="4" name="Footer Placeholder 3">
            <a:extLst>
              <a:ext uri="{FF2B5EF4-FFF2-40B4-BE49-F238E27FC236}">
                <a16:creationId xmlns:a16="http://schemas.microsoft.com/office/drawing/2014/main" id="{93A93D00-75D3-8078-A062-21C3ED870546}"/>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37AFB69D-F481-0CFE-3952-15D2AE41CF87}"/>
              </a:ext>
            </a:extLst>
          </p:cNvPr>
          <p:cNvSpPr>
            <a:spLocks noGrp="1"/>
          </p:cNvSpPr>
          <p:nvPr>
            <p:ph type="sldNum" sz="quarter" idx="12"/>
          </p:nvPr>
        </p:nvSpPr>
        <p:spPr/>
        <p:txBody>
          <a:bodyPr/>
          <a:lstStyle/>
          <a:p>
            <a:fld id="{F0463F7D-A4B8-B448-929A-C86F6F77BA02}" type="slidenum">
              <a:rPr lang="en-US" smtClean="0"/>
              <a:t>37</a:t>
            </a:fld>
            <a:endParaRPr lang="en-US"/>
          </a:p>
        </p:txBody>
      </p:sp>
    </p:spTree>
    <p:extLst>
      <p:ext uri="{BB962C8B-B14F-4D97-AF65-F5344CB8AC3E}">
        <p14:creationId xmlns:p14="http://schemas.microsoft.com/office/powerpoint/2010/main" val="4260868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C4A5-1C4A-7F95-1B3F-99F891E588A7}"/>
              </a:ext>
            </a:extLst>
          </p:cNvPr>
          <p:cNvSpPr>
            <a:spLocks noGrp="1"/>
          </p:cNvSpPr>
          <p:nvPr>
            <p:ph type="title"/>
          </p:nvPr>
        </p:nvSpPr>
        <p:spPr/>
        <p:txBody>
          <a:bodyPr/>
          <a:lstStyle/>
          <a:p>
            <a:r>
              <a:rPr lang="en-US" dirty="0"/>
              <a:t>AEA Data Legality Policy</a:t>
            </a:r>
          </a:p>
        </p:txBody>
      </p:sp>
      <p:sp>
        <p:nvSpPr>
          <p:cNvPr id="3" name="Content Placeholder 2">
            <a:extLst>
              <a:ext uri="{FF2B5EF4-FFF2-40B4-BE49-F238E27FC236}">
                <a16:creationId xmlns:a16="http://schemas.microsoft.com/office/drawing/2014/main" id="{76FA3420-B1C7-5BFC-4102-5A2033EA329B}"/>
              </a:ext>
            </a:extLst>
          </p:cNvPr>
          <p:cNvSpPr>
            <a:spLocks noGrp="1"/>
          </p:cNvSpPr>
          <p:nvPr>
            <p:ph idx="1"/>
          </p:nvPr>
        </p:nvSpPr>
        <p:spPr/>
        <p:txBody>
          <a:bodyPr/>
          <a:lstStyle/>
          <a:p>
            <a:r>
              <a:rPr lang="en-US" dirty="0"/>
              <a:t>“A particular concern expressed by many researchers is the treatment of computer-assisted acquisition of data (“scraped data”) when such acquisition contravenes terms of use of the data owner. While scraping may contravene terms of use, it may not be illegal. Its legality is not settled under current US law (as of January 2023). Editors will treat papers with scraped data as legally acquired as long as this issue is unsettled when the paper was submitted. Should it in the future become settled law that scraped data is illegal, the AEA will communicate how scraped data will be treated under the Policy."</a:t>
            </a:r>
          </a:p>
        </p:txBody>
      </p:sp>
      <p:sp>
        <p:nvSpPr>
          <p:cNvPr id="5" name="TextBox 4">
            <a:extLst>
              <a:ext uri="{FF2B5EF4-FFF2-40B4-BE49-F238E27FC236}">
                <a16:creationId xmlns:a16="http://schemas.microsoft.com/office/drawing/2014/main" id="{2C3AA438-50F7-FE9B-360D-681FE5DFD99C}"/>
              </a:ext>
            </a:extLst>
          </p:cNvPr>
          <p:cNvSpPr txBox="1"/>
          <p:nvPr/>
        </p:nvSpPr>
        <p:spPr>
          <a:xfrm>
            <a:off x="1080035" y="5694371"/>
            <a:ext cx="6100010" cy="369332"/>
          </a:xfrm>
          <a:prstGeom prst="rect">
            <a:avLst/>
          </a:prstGeom>
          <a:noFill/>
        </p:spPr>
        <p:txBody>
          <a:bodyPr wrap="square">
            <a:spAutoFit/>
          </a:bodyPr>
          <a:lstStyle/>
          <a:p>
            <a:r>
              <a:rPr lang="en-US" dirty="0">
                <a:hlinkClick r:id="rId2"/>
              </a:rPr>
              <a:t>https://www.aeaweb.org/journals/data/data-legality-policy</a:t>
            </a:r>
            <a:r>
              <a:rPr lang="en-US" dirty="0"/>
              <a:t> </a:t>
            </a:r>
          </a:p>
        </p:txBody>
      </p:sp>
      <p:sp>
        <p:nvSpPr>
          <p:cNvPr id="4" name="Footer Placeholder 3">
            <a:extLst>
              <a:ext uri="{FF2B5EF4-FFF2-40B4-BE49-F238E27FC236}">
                <a16:creationId xmlns:a16="http://schemas.microsoft.com/office/drawing/2014/main" id="{C70D2702-3B72-9DC6-9991-0F7F84D04B77}"/>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6" name="Slide Number Placeholder 5">
            <a:extLst>
              <a:ext uri="{FF2B5EF4-FFF2-40B4-BE49-F238E27FC236}">
                <a16:creationId xmlns:a16="http://schemas.microsoft.com/office/drawing/2014/main" id="{36533756-DE82-2DC4-2FFF-0DB537E67EE9}"/>
              </a:ext>
            </a:extLst>
          </p:cNvPr>
          <p:cNvSpPr>
            <a:spLocks noGrp="1"/>
          </p:cNvSpPr>
          <p:nvPr>
            <p:ph type="sldNum" sz="quarter" idx="12"/>
          </p:nvPr>
        </p:nvSpPr>
        <p:spPr/>
        <p:txBody>
          <a:bodyPr/>
          <a:lstStyle/>
          <a:p>
            <a:fld id="{F0463F7D-A4B8-B448-929A-C86F6F77BA02}" type="slidenum">
              <a:rPr lang="en-US" smtClean="0"/>
              <a:t>38</a:t>
            </a:fld>
            <a:endParaRPr lang="en-US"/>
          </a:p>
        </p:txBody>
      </p:sp>
    </p:spTree>
    <p:extLst>
      <p:ext uri="{BB962C8B-B14F-4D97-AF65-F5344CB8AC3E}">
        <p14:creationId xmlns:p14="http://schemas.microsoft.com/office/powerpoint/2010/main" val="4286068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5FC2-042A-769F-32EB-BCA8D195BA6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FB795D4-7AEA-B8FD-B58F-2515D1EAE6A6}"/>
              </a:ext>
            </a:extLst>
          </p:cNvPr>
          <p:cNvSpPr>
            <a:spLocks noGrp="1"/>
          </p:cNvSpPr>
          <p:nvPr>
            <p:ph idx="1"/>
          </p:nvPr>
        </p:nvSpPr>
        <p:spPr/>
        <p:txBody>
          <a:bodyPr>
            <a:normAutofit fontScale="70000" lnSpcReduction="20000"/>
          </a:bodyPr>
          <a:lstStyle/>
          <a:p>
            <a:r>
              <a:rPr lang="en-US" b="1" dirty="0"/>
              <a:t>Slide 10: </a:t>
            </a:r>
            <a:r>
              <a:rPr lang="en-AU" sz="2800" dirty="0" err="1">
                <a:effectLst/>
              </a:rPr>
              <a:t>Sagiroglu</a:t>
            </a:r>
            <a:r>
              <a:rPr lang="en-AU" sz="2800" dirty="0">
                <a:effectLst/>
              </a:rPr>
              <a:t>, S., &amp; </a:t>
            </a:r>
            <a:r>
              <a:rPr lang="en-AU" sz="2800" dirty="0" err="1">
                <a:effectLst/>
              </a:rPr>
              <a:t>Sinanc</a:t>
            </a:r>
            <a:r>
              <a:rPr lang="en-AU" sz="2800" dirty="0">
                <a:effectLst/>
              </a:rPr>
              <a:t>, D. (2013). Big data: A review. </a:t>
            </a:r>
            <a:r>
              <a:rPr lang="en-AU" sz="2800" i="1" dirty="0">
                <a:effectLst/>
              </a:rPr>
              <a:t>2013 International Conference on Collaboration Technologies and Systems (CTS)</a:t>
            </a:r>
            <a:r>
              <a:rPr lang="en-AU" sz="2800" dirty="0">
                <a:effectLst/>
              </a:rPr>
              <a:t>, 42–47. </a:t>
            </a:r>
            <a:r>
              <a:rPr lang="en-AU" sz="2800" dirty="0">
                <a:effectLst/>
                <a:hlinkClick r:id="rId2"/>
              </a:rPr>
              <a:t>https://doi.org/10.1109/CTS.2013.6567202</a:t>
            </a:r>
            <a:endParaRPr lang="en-AU" sz="2800" dirty="0">
              <a:effectLst/>
            </a:endParaRPr>
          </a:p>
          <a:p>
            <a:r>
              <a:rPr lang="en-AU" b="1" dirty="0"/>
              <a:t>Slide 12: </a:t>
            </a:r>
            <a:r>
              <a:rPr lang="en-AU" sz="2800" dirty="0">
                <a:effectLst/>
              </a:rPr>
              <a:t>Bradley, V. C., </a:t>
            </a:r>
            <a:r>
              <a:rPr lang="en-AU" sz="2800" dirty="0" err="1">
                <a:effectLst/>
              </a:rPr>
              <a:t>Kuriwaki</a:t>
            </a:r>
            <a:r>
              <a:rPr lang="en-AU" sz="2800" dirty="0">
                <a:effectLst/>
              </a:rPr>
              <a:t>, S., Isakov, M., </a:t>
            </a:r>
            <a:r>
              <a:rPr lang="en-AU" sz="2800" dirty="0" err="1">
                <a:effectLst/>
              </a:rPr>
              <a:t>Sejdinovic</a:t>
            </a:r>
            <a:r>
              <a:rPr lang="en-AU" sz="2800" dirty="0">
                <a:effectLst/>
              </a:rPr>
              <a:t>, D., Meng, X.-L., &amp; Flaxman, S. (2021). Unrepresentative big surveys significantly overestimated US vaccine uptake. </a:t>
            </a:r>
            <a:r>
              <a:rPr lang="en-AU" sz="2800" i="1" dirty="0">
                <a:effectLst/>
              </a:rPr>
              <a:t>Nature</a:t>
            </a:r>
            <a:r>
              <a:rPr lang="en-AU" sz="2800" dirty="0">
                <a:effectLst/>
              </a:rPr>
              <a:t>, </a:t>
            </a:r>
            <a:r>
              <a:rPr lang="en-AU" sz="2800" i="1" dirty="0">
                <a:effectLst/>
              </a:rPr>
              <a:t>600</a:t>
            </a:r>
            <a:r>
              <a:rPr lang="en-AU" sz="2800" dirty="0">
                <a:effectLst/>
              </a:rPr>
              <a:t>(7890), 695–700. </a:t>
            </a:r>
            <a:r>
              <a:rPr lang="en-AU" sz="2800" dirty="0">
                <a:effectLst/>
                <a:hlinkClick r:id="rId3"/>
              </a:rPr>
              <a:t>https://doi.org/10.1038/s41586-021-04198-4</a:t>
            </a:r>
            <a:endParaRPr lang="en-AU" sz="2800" dirty="0">
              <a:effectLst/>
            </a:endParaRPr>
          </a:p>
          <a:p>
            <a:r>
              <a:rPr lang="en-AU" b="1" dirty="0"/>
              <a:t>Slide 14: </a:t>
            </a:r>
            <a:r>
              <a:rPr lang="en-US" dirty="0"/>
              <a:t>Cavallo, A., &amp; </a:t>
            </a:r>
            <a:r>
              <a:rPr lang="en-US" dirty="0" err="1"/>
              <a:t>Rigobon</a:t>
            </a:r>
            <a:r>
              <a:rPr lang="en-US" dirty="0"/>
              <a:t>, R. (2016). The Billion Prices Project: Using Online Prices for Measurement and Research. Journal of Economic Perspectives, 30(2), 151–178. </a:t>
            </a:r>
            <a:r>
              <a:rPr lang="en-US" dirty="0">
                <a:hlinkClick r:id="rId4"/>
              </a:rPr>
              <a:t>https://doi.org/10.1257/jep.30.2.151</a:t>
            </a:r>
            <a:endParaRPr lang="en-US" dirty="0"/>
          </a:p>
          <a:p>
            <a:r>
              <a:rPr lang="en-US" b="1" dirty="0"/>
              <a:t>Slide 15,26: </a:t>
            </a:r>
            <a:r>
              <a:rPr lang="en-US" dirty="0" err="1"/>
              <a:t>Foerderer</a:t>
            </a:r>
            <a:r>
              <a:rPr lang="en-US" dirty="0"/>
              <a:t>, J. (2023). Should we trust web-scraped data? (arXiv:2308.02231). </a:t>
            </a:r>
            <a:r>
              <a:rPr lang="en-US" dirty="0" err="1"/>
              <a:t>arXiv</a:t>
            </a:r>
            <a:r>
              <a:rPr lang="en-US" dirty="0"/>
              <a:t>. </a:t>
            </a:r>
            <a:r>
              <a:rPr lang="en-US" dirty="0">
                <a:hlinkClick r:id="rId5"/>
              </a:rPr>
              <a:t>http://arxiv.org/abs/2308.02231</a:t>
            </a:r>
            <a:endParaRPr lang="en-US" dirty="0"/>
          </a:p>
          <a:p>
            <a:r>
              <a:rPr lang="en-US" b="1" dirty="0"/>
              <a:t>Slide 24: </a:t>
            </a:r>
            <a:r>
              <a:rPr lang="en-AU" sz="2800" dirty="0">
                <a:effectLst/>
              </a:rPr>
              <a:t>Nigam, H., &amp; Biswas, P. (2021). Web Scraping: From Tools to Related Legislation and Implementation Using Python. In J. S. Raj, A. M. </a:t>
            </a:r>
            <a:r>
              <a:rPr lang="en-AU" sz="2800" dirty="0" err="1">
                <a:effectLst/>
              </a:rPr>
              <a:t>Iliyasu</a:t>
            </a:r>
            <a:r>
              <a:rPr lang="en-AU" sz="2800" dirty="0">
                <a:effectLst/>
              </a:rPr>
              <a:t>, R. </a:t>
            </a:r>
            <a:r>
              <a:rPr lang="en-AU" sz="2800" dirty="0" err="1">
                <a:effectLst/>
              </a:rPr>
              <a:t>Bestak</a:t>
            </a:r>
            <a:r>
              <a:rPr lang="en-AU" sz="2800" dirty="0">
                <a:effectLst/>
              </a:rPr>
              <a:t>, &amp; Z. A. </a:t>
            </a:r>
            <a:r>
              <a:rPr lang="en-AU" sz="2800" dirty="0" err="1">
                <a:effectLst/>
              </a:rPr>
              <a:t>Baig</a:t>
            </a:r>
            <a:r>
              <a:rPr lang="en-AU" sz="2800" dirty="0">
                <a:effectLst/>
              </a:rPr>
              <a:t> (Eds.), </a:t>
            </a:r>
            <a:r>
              <a:rPr lang="en-AU" sz="2800" i="1" dirty="0">
                <a:effectLst/>
              </a:rPr>
              <a:t>Innovative Data Communication Technologies and Application</a:t>
            </a:r>
            <a:r>
              <a:rPr lang="en-AU" sz="2800" dirty="0">
                <a:effectLst/>
              </a:rPr>
              <a:t> (Vol. 59, pp. 149–164). Springer Singapore. </a:t>
            </a:r>
            <a:r>
              <a:rPr lang="en-AU" sz="2800" dirty="0">
                <a:effectLst/>
                <a:hlinkClick r:id="rId6"/>
              </a:rPr>
              <a:t>https://doi.org/10.1007/978-981-15-9651-3_13</a:t>
            </a:r>
            <a:endParaRPr lang="en-AU" sz="2800" dirty="0">
              <a:effectLst/>
            </a:endParaRPr>
          </a:p>
          <a:p>
            <a:endParaRPr lang="en-US" dirty="0"/>
          </a:p>
          <a:p>
            <a:endParaRPr lang="en-US" dirty="0"/>
          </a:p>
          <a:p>
            <a:endParaRPr lang="en-AU" sz="2800" b="1" dirty="0">
              <a:effectLst/>
            </a:endParaRPr>
          </a:p>
          <a:p>
            <a:endParaRPr lang="en-AU" sz="2800" b="1" dirty="0">
              <a:effectLst/>
            </a:endParaRPr>
          </a:p>
          <a:p>
            <a:endParaRPr lang="en-US" dirty="0"/>
          </a:p>
        </p:txBody>
      </p:sp>
      <p:sp>
        <p:nvSpPr>
          <p:cNvPr id="4" name="Footer Placeholder 3">
            <a:extLst>
              <a:ext uri="{FF2B5EF4-FFF2-40B4-BE49-F238E27FC236}">
                <a16:creationId xmlns:a16="http://schemas.microsoft.com/office/drawing/2014/main" id="{E7FFFCDD-4B23-CAF5-50B1-AECBF8B8881D}"/>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72F31A54-5008-2B65-C3C7-878E59A6E255}"/>
              </a:ext>
            </a:extLst>
          </p:cNvPr>
          <p:cNvSpPr>
            <a:spLocks noGrp="1"/>
          </p:cNvSpPr>
          <p:nvPr>
            <p:ph type="sldNum" sz="quarter" idx="12"/>
          </p:nvPr>
        </p:nvSpPr>
        <p:spPr/>
        <p:txBody>
          <a:bodyPr/>
          <a:lstStyle/>
          <a:p>
            <a:fld id="{F0463F7D-A4B8-B448-929A-C86F6F77BA02}" type="slidenum">
              <a:rPr lang="en-US" smtClean="0"/>
              <a:t>39</a:t>
            </a:fld>
            <a:endParaRPr lang="en-US"/>
          </a:p>
        </p:txBody>
      </p:sp>
    </p:spTree>
    <p:extLst>
      <p:ext uri="{BB962C8B-B14F-4D97-AF65-F5344CB8AC3E}">
        <p14:creationId xmlns:p14="http://schemas.microsoft.com/office/powerpoint/2010/main" val="277520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301F-BA78-B9C6-D98D-758914C3389F}"/>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A0212B6-697B-CC55-29FD-99165838AC0C}"/>
              </a:ext>
            </a:extLst>
          </p:cNvPr>
          <p:cNvSpPr>
            <a:spLocks noGrp="1"/>
          </p:cNvSpPr>
          <p:nvPr>
            <p:ph sz="half" idx="1"/>
          </p:nvPr>
        </p:nvSpPr>
        <p:spPr/>
        <p:txBody>
          <a:bodyPr>
            <a:normAutofit/>
          </a:bodyPr>
          <a:lstStyle/>
          <a:p>
            <a:pPr marL="0" indent="0">
              <a:buNone/>
            </a:pPr>
            <a:r>
              <a:rPr lang="zh-CN" altLang="en-US" dirty="0"/>
              <a:t>🤔 </a:t>
            </a:r>
            <a:r>
              <a:rPr lang="en-US" dirty="0"/>
              <a:t>Research opportunities &amp; risks</a:t>
            </a:r>
          </a:p>
          <a:p>
            <a:pPr lvl="1"/>
            <a:r>
              <a:rPr lang="en-US" dirty="0"/>
              <a:t>Big data, novel data, alternative data</a:t>
            </a:r>
          </a:p>
          <a:p>
            <a:pPr lvl="1"/>
            <a:r>
              <a:rPr lang="en-US" dirty="0"/>
              <a:t>Operational vs. scientific risk</a:t>
            </a:r>
          </a:p>
          <a:p>
            <a:pPr lvl="1"/>
            <a:r>
              <a:rPr lang="en-US" dirty="0"/>
              <a:t>Web technologies and web-scraping methods</a:t>
            </a:r>
          </a:p>
          <a:p>
            <a:pPr lvl="1"/>
            <a:r>
              <a:rPr lang="en-US" dirty="0"/>
              <a:t>Ethical &amp; legal risk</a:t>
            </a:r>
          </a:p>
        </p:txBody>
      </p:sp>
      <p:sp>
        <p:nvSpPr>
          <p:cNvPr id="5" name="Content Placeholder 4">
            <a:extLst>
              <a:ext uri="{FF2B5EF4-FFF2-40B4-BE49-F238E27FC236}">
                <a16:creationId xmlns:a16="http://schemas.microsoft.com/office/drawing/2014/main" id="{DFDACCD3-E445-11D2-43F3-FA995236FDBF}"/>
              </a:ext>
            </a:extLst>
          </p:cNvPr>
          <p:cNvSpPr>
            <a:spLocks noGrp="1"/>
          </p:cNvSpPr>
          <p:nvPr>
            <p:ph sz="half" idx="2"/>
          </p:nvPr>
        </p:nvSpPr>
        <p:spPr/>
        <p:txBody>
          <a:bodyPr/>
          <a:lstStyle/>
          <a:p>
            <a:pPr marL="0" indent="0">
              <a:buNone/>
            </a:pPr>
            <a:r>
              <a:rPr lang="en-US" dirty="0"/>
              <a:t>❌ How to code a web-scraper</a:t>
            </a:r>
          </a:p>
          <a:p>
            <a:pPr marL="0" indent="0">
              <a:buNone/>
            </a:pPr>
            <a:r>
              <a:rPr lang="en-US" dirty="0"/>
              <a:t>❌ How to code big-data analysis</a:t>
            </a:r>
          </a:p>
          <a:p>
            <a:pPr marL="0" indent="0">
              <a:buNone/>
            </a:pPr>
            <a:r>
              <a:rPr lang="en-US" b="1" dirty="0"/>
              <a:t>✅ </a:t>
            </a:r>
            <a:r>
              <a:rPr lang="en-US" dirty="0"/>
              <a:t>Project level considerations</a:t>
            </a:r>
          </a:p>
          <a:p>
            <a:pPr marL="0" indent="0">
              <a:buNone/>
            </a:pPr>
            <a:r>
              <a:rPr lang="en-US" b="1" dirty="0"/>
              <a:t>✅ </a:t>
            </a:r>
            <a:r>
              <a:rPr lang="en-US" dirty="0"/>
              <a:t>Resourcing web-scraping projects (skill sets, RA hires etc.)</a:t>
            </a:r>
            <a:endParaRPr lang="en-US" i="1" dirty="0">
              <a:highlight>
                <a:srgbClr val="FFFF00"/>
              </a:highlight>
            </a:endParaRPr>
          </a:p>
          <a:p>
            <a:pPr marL="0" indent="0">
              <a:buNone/>
            </a:pPr>
            <a:endParaRPr lang="en-US" dirty="0"/>
          </a:p>
        </p:txBody>
      </p:sp>
      <p:sp>
        <p:nvSpPr>
          <p:cNvPr id="4" name="Footer Placeholder 3">
            <a:extLst>
              <a:ext uri="{FF2B5EF4-FFF2-40B4-BE49-F238E27FC236}">
                <a16:creationId xmlns:a16="http://schemas.microsoft.com/office/drawing/2014/main" id="{9565D4EA-4BB9-9727-AEC3-742120318B39}"/>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6" name="Slide Number Placeholder 5">
            <a:extLst>
              <a:ext uri="{FF2B5EF4-FFF2-40B4-BE49-F238E27FC236}">
                <a16:creationId xmlns:a16="http://schemas.microsoft.com/office/drawing/2014/main" id="{BC75B6F6-F22E-4786-78B5-15252F34D4CC}"/>
              </a:ext>
            </a:extLst>
          </p:cNvPr>
          <p:cNvSpPr>
            <a:spLocks noGrp="1"/>
          </p:cNvSpPr>
          <p:nvPr>
            <p:ph type="sldNum" sz="quarter" idx="12"/>
          </p:nvPr>
        </p:nvSpPr>
        <p:spPr/>
        <p:txBody>
          <a:bodyPr/>
          <a:lstStyle/>
          <a:p>
            <a:fld id="{F0463F7D-A4B8-B448-929A-C86F6F77BA02}" type="slidenum">
              <a:rPr lang="en-US" smtClean="0"/>
              <a:t>4</a:t>
            </a:fld>
            <a:endParaRPr lang="en-US"/>
          </a:p>
        </p:txBody>
      </p:sp>
    </p:spTree>
    <p:extLst>
      <p:ext uri="{BB962C8B-B14F-4D97-AF65-F5344CB8AC3E}">
        <p14:creationId xmlns:p14="http://schemas.microsoft.com/office/powerpoint/2010/main" val="9170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Business vs. Research needs</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endParaRPr lang="en-US" dirty="0"/>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lvl="1"/>
            <a:r>
              <a:rPr lang="en-US" dirty="0"/>
              <a:t>Maintenance Trap -&gt; Real time business monitoring/intelligence</a:t>
            </a:r>
          </a:p>
          <a:p>
            <a:pPr lvl="1"/>
            <a:r>
              <a:rPr lang="en-US" dirty="0"/>
              <a:t>Resource Sink -&gt; Data Mining</a:t>
            </a:r>
          </a:p>
        </p:txBody>
      </p:sp>
      <p:sp>
        <p:nvSpPr>
          <p:cNvPr id="2" name="Footer Placeholder 1">
            <a:extLst>
              <a:ext uri="{FF2B5EF4-FFF2-40B4-BE49-F238E27FC236}">
                <a16:creationId xmlns:a16="http://schemas.microsoft.com/office/drawing/2014/main" id="{055FE11B-BE27-4AEE-D9B8-C9143BE8F0FD}"/>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0DC18636-7EC2-FE39-997D-FC5F889979ED}"/>
              </a:ext>
            </a:extLst>
          </p:cNvPr>
          <p:cNvSpPr>
            <a:spLocks noGrp="1"/>
          </p:cNvSpPr>
          <p:nvPr>
            <p:ph type="sldNum" sz="quarter" idx="12"/>
          </p:nvPr>
        </p:nvSpPr>
        <p:spPr/>
        <p:txBody>
          <a:bodyPr/>
          <a:lstStyle/>
          <a:p>
            <a:fld id="{F0463F7D-A4B8-B448-929A-C86F6F77BA02}" type="slidenum">
              <a:rPr lang="en-US" smtClean="0"/>
              <a:t>40</a:t>
            </a:fld>
            <a:endParaRPr lang="en-US"/>
          </a:p>
        </p:txBody>
      </p:sp>
    </p:spTree>
    <p:extLst>
      <p:ext uri="{BB962C8B-B14F-4D97-AF65-F5344CB8AC3E}">
        <p14:creationId xmlns:p14="http://schemas.microsoft.com/office/powerpoint/2010/main" val="2791138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3AD7E0-34E0-0A86-A0B2-2F04FBC0A39A}"/>
              </a:ext>
            </a:extLst>
          </p:cNvPr>
          <p:cNvSpPr>
            <a:spLocks noGrp="1"/>
          </p:cNvSpPr>
          <p:nvPr>
            <p:ph type="title"/>
          </p:nvPr>
        </p:nvSpPr>
        <p:spPr/>
        <p:txBody>
          <a:bodyPr/>
          <a:lstStyle/>
          <a:p>
            <a:r>
              <a:rPr lang="en-US" dirty="0"/>
              <a:t>Collection vs Conceptual Risk</a:t>
            </a:r>
          </a:p>
        </p:txBody>
      </p:sp>
      <p:sp>
        <p:nvSpPr>
          <p:cNvPr id="24" name="Text Placeholder 23">
            <a:extLst>
              <a:ext uri="{FF2B5EF4-FFF2-40B4-BE49-F238E27FC236}">
                <a16:creationId xmlns:a16="http://schemas.microsoft.com/office/drawing/2014/main" id="{0711B263-99D5-BAE2-E063-E78205CB21D8}"/>
              </a:ext>
            </a:extLst>
          </p:cNvPr>
          <p:cNvSpPr>
            <a:spLocks noGrp="1"/>
          </p:cNvSpPr>
          <p:nvPr>
            <p:ph type="body" idx="1"/>
          </p:nvPr>
        </p:nvSpPr>
        <p:spPr/>
        <p:txBody>
          <a:bodyPr/>
          <a:lstStyle/>
          <a:p>
            <a:r>
              <a:rPr lang="en-US" dirty="0"/>
              <a:t>Resource Sink</a:t>
            </a:r>
          </a:p>
        </p:txBody>
      </p:sp>
      <p:graphicFrame>
        <p:nvGraphicFramePr>
          <p:cNvPr id="15" name="Content Placeholder 14">
            <a:extLst>
              <a:ext uri="{FF2B5EF4-FFF2-40B4-BE49-F238E27FC236}">
                <a16:creationId xmlns:a16="http://schemas.microsoft.com/office/drawing/2014/main" id="{C7A4571E-605F-5A45-0027-EB30D661257B}"/>
              </a:ext>
            </a:extLst>
          </p:cNvPr>
          <p:cNvGraphicFramePr>
            <a:graphicFrameLocks noGrp="1"/>
          </p:cNvGraphicFramePr>
          <p:nvPr>
            <p:ph sz="half" idx="2"/>
          </p:nvPr>
        </p:nvGraphicFramePr>
        <p:xfrm>
          <a:off x="814388" y="1681163"/>
          <a:ext cx="518318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ontent Placeholder 24">
            <a:extLst>
              <a:ext uri="{FF2B5EF4-FFF2-40B4-BE49-F238E27FC236}">
                <a16:creationId xmlns:a16="http://schemas.microsoft.com/office/drawing/2014/main" id="{547B4FFF-5943-F78A-C0B8-A7651C4145BB}"/>
              </a:ext>
            </a:extLst>
          </p:cNvPr>
          <p:cNvSpPr>
            <a:spLocks noGrp="1"/>
          </p:cNvSpPr>
          <p:nvPr>
            <p:ph sz="quarter" idx="4"/>
          </p:nvPr>
        </p:nvSpPr>
        <p:spPr/>
        <p:txBody>
          <a:bodyPr>
            <a:normAutofit/>
          </a:bodyPr>
          <a:lstStyle/>
          <a:p>
            <a:pPr marL="0" indent="0">
              <a:buNone/>
            </a:pPr>
            <a:r>
              <a:rPr lang="en-US" sz="2400" b="1" i="1" dirty="0"/>
              <a:t>Example dataset description: </a:t>
            </a:r>
          </a:p>
          <a:p>
            <a:pPr marL="0" indent="0">
              <a:buNone/>
            </a:pPr>
            <a:r>
              <a:rPr lang="en-US" sz="2400" i="1" dirty="0"/>
              <a:t>Daily prices for alcoholic beverages</a:t>
            </a:r>
          </a:p>
          <a:p>
            <a:r>
              <a:rPr lang="en-US" dirty="0"/>
              <a:t>Conceptually and operationally open-ended</a:t>
            </a:r>
          </a:p>
          <a:p>
            <a:r>
              <a:rPr lang="en-US" dirty="0"/>
              <a:t>Unclear dataset dimensions</a:t>
            </a:r>
          </a:p>
          <a:p>
            <a:pPr lvl="1"/>
            <a:r>
              <a:rPr lang="en-US" dirty="0"/>
              <a:t>Which products? websites? stores?</a:t>
            </a:r>
          </a:p>
          <a:p>
            <a:pPr lvl="1"/>
            <a:r>
              <a:rPr lang="en-US" dirty="0"/>
              <a:t>What time period?</a:t>
            </a:r>
          </a:p>
        </p:txBody>
      </p:sp>
      <p:sp>
        <p:nvSpPr>
          <p:cNvPr id="2" name="Footer Placeholder 1">
            <a:extLst>
              <a:ext uri="{FF2B5EF4-FFF2-40B4-BE49-F238E27FC236}">
                <a16:creationId xmlns:a16="http://schemas.microsoft.com/office/drawing/2014/main" id="{C3A7698C-B154-35A5-022B-3103E97CE024}"/>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3" name="Slide Number Placeholder 2">
            <a:extLst>
              <a:ext uri="{FF2B5EF4-FFF2-40B4-BE49-F238E27FC236}">
                <a16:creationId xmlns:a16="http://schemas.microsoft.com/office/drawing/2014/main" id="{120B07AE-5C3B-54F6-33D5-B876D0440FBD}"/>
              </a:ext>
            </a:extLst>
          </p:cNvPr>
          <p:cNvSpPr>
            <a:spLocks noGrp="1"/>
          </p:cNvSpPr>
          <p:nvPr>
            <p:ph type="sldNum" sz="quarter" idx="12"/>
          </p:nvPr>
        </p:nvSpPr>
        <p:spPr/>
        <p:txBody>
          <a:bodyPr/>
          <a:lstStyle/>
          <a:p>
            <a:fld id="{F0463F7D-A4B8-B448-929A-C86F6F77BA02}" type="slidenum">
              <a:rPr lang="en-US" smtClean="0"/>
              <a:t>41</a:t>
            </a:fld>
            <a:endParaRPr lang="en-US"/>
          </a:p>
        </p:txBody>
      </p:sp>
    </p:spTree>
    <p:extLst>
      <p:ext uri="{BB962C8B-B14F-4D97-AF65-F5344CB8AC3E}">
        <p14:creationId xmlns:p14="http://schemas.microsoft.com/office/powerpoint/2010/main" val="418790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1483633"/>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endParaRPr lang="en-AU" sz="3200" dirty="0"/>
          </a:p>
          <a:p>
            <a:pPr marL="457200" lvl="1" indent="0">
              <a:buNone/>
            </a:pPr>
            <a:r>
              <a:rPr lang="en-AU" sz="2800" i="1" dirty="0"/>
              <a:t>the </a:t>
            </a:r>
            <a:r>
              <a:rPr lang="en-AU" sz="2800" i="1" dirty="0">
                <a:hlinkClick r:id="rId3" tooltip="activity"/>
              </a:rPr>
              <a:t>activity</a:t>
            </a:r>
            <a:r>
              <a:rPr lang="en-AU" sz="2800" i="1" dirty="0"/>
              <a:t> of </a:t>
            </a:r>
            <a:r>
              <a:rPr lang="en-AU" sz="2800" b="1" i="1" dirty="0"/>
              <a:t>taking</a:t>
            </a:r>
            <a:r>
              <a:rPr lang="en-AU" sz="2800" i="1" dirty="0"/>
              <a:t> </a:t>
            </a:r>
            <a:r>
              <a:rPr lang="en-AU" sz="2800" i="1" dirty="0">
                <a:hlinkClick r:id="rId4" tooltip="information"/>
              </a:rPr>
              <a:t>information</a:t>
            </a:r>
            <a:r>
              <a:rPr lang="en-AU" sz="2800" i="1" dirty="0"/>
              <a:t> from a </a:t>
            </a:r>
            <a:r>
              <a:rPr lang="en-AU" sz="2800" i="1" dirty="0">
                <a:hlinkClick r:id="rId5" tooltip="website"/>
              </a:rPr>
              <a:t>website</a:t>
            </a:r>
            <a:r>
              <a:rPr lang="en-AU" sz="2800" i="1" dirty="0"/>
              <a:t> or </a:t>
            </a:r>
            <a:r>
              <a:rPr lang="en-AU" sz="2800" i="1" dirty="0">
                <a:hlinkClick r:id="rId6" tooltip="computer"/>
              </a:rPr>
              <a:t>computer</a:t>
            </a:r>
            <a:r>
              <a:rPr lang="en-AU" sz="2800" i="1" dirty="0"/>
              <a:t> </a:t>
            </a:r>
            <a:r>
              <a:rPr lang="en-AU" sz="2800" i="1" dirty="0">
                <a:hlinkClick r:id="rId7" tooltip="screen"/>
              </a:rPr>
              <a:t>screen</a:t>
            </a:r>
            <a:r>
              <a:rPr lang="en-AU" sz="2800" i="1" dirty="0"/>
              <a:t> and </a:t>
            </a:r>
            <a:r>
              <a:rPr lang="en-AU" sz="2800" b="1" i="1" dirty="0"/>
              <a:t>putting</a:t>
            </a:r>
            <a:r>
              <a:rPr lang="en-AU" sz="2800" i="1" dirty="0"/>
              <a:t> it into an </a:t>
            </a:r>
            <a:r>
              <a:rPr lang="en-AU" sz="2800" i="1" dirty="0">
                <a:hlinkClick r:id="rId8" tooltip="ordered"/>
              </a:rPr>
              <a:t>ordered</a:t>
            </a:r>
            <a:r>
              <a:rPr lang="en-AU" sz="2800" i="1" dirty="0"/>
              <a:t> </a:t>
            </a:r>
            <a:r>
              <a:rPr lang="en-AU" sz="2800" i="1" dirty="0">
                <a:hlinkClick r:id="rId9" tooltip="document"/>
              </a:rPr>
              <a:t>document</a:t>
            </a:r>
            <a:r>
              <a:rPr lang="en-AU" sz="2800" i="1" dirty="0"/>
              <a:t> on a </a:t>
            </a:r>
            <a:r>
              <a:rPr lang="en-AU" sz="2800" i="1" dirty="0">
                <a:hlinkClick r:id="rId6" tooltip="computer"/>
              </a:rPr>
              <a:t>computer</a:t>
            </a:r>
            <a:endParaRPr lang="en-AU" sz="2800" i="1" dirty="0"/>
          </a:p>
        </p:txBody>
      </p:sp>
      <p:graphicFrame>
        <p:nvGraphicFramePr>
          <p:cNvPr id="6" name="Diagram 5">
            <a:extLst>
              <a:ext uri="{FF2B5EF4-FFF2-40B4-BE49-F238E27FC236}">
                <a16:creationId xmlns:a16="http://schemas.microsoft.com/office/drawing/2014/main" id="{E1833727-177C-CCCE-9033-20E71FD570F0}"/>
              </a:ext>
            </a:extLst>
          </p:cNvPr>
          <p:cNvGraphicFramePr/>
          <p:nvPr>
            <p:extLst>
              <p:ext uri="{D42A27DB-BD31-4B8C-83A1-F6EECF244321}">
                <p14:modId xmlns:p14="http://schemas.microsoft.com/office/powerpoint/2010/main" val="2378503354"/>
              </p:ext>
            </p:extLst>
          </p:nvPr>
        </p:nvGraphicFramePr>
        <p:xfrm>
          <a:off x="838200" y="3548744"/>
          <a:ext cx="10033000" cy="258958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Footer Placeholder 3">
            <a:extLst>
              <a:ext uri="{FF2B5EF4-FFF2-40B4-BE49-F238E27FC236}">
                <a16:creationId xmlns:a16="http://schemas.microsoft.com/office/drawing/2014/main" id="{72F63AC6-2AE8-5400-0DBE-996BDCD47A83}"/>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CCA80F08-F0C1-D6BB-A6D8-E6F18A3486EE}"/>
              </a:ext>
            </a:extLst>
          </p:cNvPr>
          <p:cNvSpPr>
            <a:spLocks noGrp="1"/>
          </p:cNvSpPr>
          <p:nvPr>
            <p:ph type="sldNum" sz="quarter" idx="12"/>
          </p:nvPr>
        </p:nvSpPr>
        <p:spPr/>
        <p:txBody>
          <a:bodyPr/>
          <a:lstStyle/>
          <a:p>
            <a:fld id="{F0463F7D-A4B8-B448-929A-C86F6F77BA02}" type="slidenum">
              <a:rPr lang="en-US" smtClean="0"/>
              <a:t>5</a:t>
            </a:fld>
            <a:endParaRPr lang="en-US"/>
          </a:p>
        </p:txBody>
      </p:sp>
    </p:spTree>
    <p:extLst>
      <p:ext uri="{BB962C8B-B14F-4D97-AF65-F5344CB8AC3E}">
        <p14:creationId xmlns:p14="http://schemas.microsoft.com/office/powerpoint/2010/main" val="175811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scraping—</a:t>
            </a:r>
            <a:r>
              <a:rPr lang="en-US" i="1" dirty="0"/>
              <a:t>verb.</a:t>
            </a:r>
            <a:endParaRPr lang="en-US" dirty="0"/>
          </a:p>
        </p:txBody>
      </p:sp>
      <p:sp>
        <p:nvSpPr>
          <p:cNvPr id="3" name="Content Placeholder 2">
            <a:extLst>
              <a:ext uri="{FF2B5EF4-FFF2-40B4-BE49-F238E27FC236}">
                <a16:creationId xmlns:a16="http://schemas.microsoft.com/office/drawing/2014/main" id="{520B5E80-E41B-CB23-618C-5CDD9D538D27}"/>
              </a:ext>
            </a:extLst>
          </p:cNvPr>
          <p:cNvSpPr>
            <a:spLocks noGrp="1"/>
          </p:cNvSpPr>
          <p:nvPr>
            <p:ph idx="1"/>
          </p:nvPr>
        </p:nvSpPr>
        <p:spPr>
          <a:xfrm>
            <a:off x="838200" y="1825624"/>
            <a:ext cx="10657114" cy="2644775"/>
          </a:xfrm>
        </p:spPr>
        <p:txBody>
          <a:bodyPr>
            <a:normAutofit/>
          </a:bodyPr>
          <a:lstStyle/>
          <a:p>
            <a:pPr marL="0" indent="0">
              <a:buNone/>
            </a:pPr>
            <a:r>
              <a:rPr lang="en-AU" sz="3200" dirty="0">
                <a:solidFill>
                  <a:srgbClr val="FF0000"/>
                </a:solidFill>
                <a:hlinkClick r:id="rId2">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a:t>
            </a:r>
            <a:r>
              <a:rPr lang="en-AU" b="1" i="1" dirty="0"/>
              <a:t>taking </a:t>
            </a:r>
            <a:r>
              <a:rPr lang="en-AU" i="1" dirty="0"/>
              <a:t>information from a </a:t>
            </a:r>
            <a:r>
              <a:rPr lang="en-AU" i="1" u="sng" dirty="0"/>
              <a:t>website or computer screen</a:t>
            </a:r>
            <a:r>
              <a:rPr lang="en-AU" i="1" dirty="0"/>
              <a:t> and </a:t>
            </a:r>
            <a:r>
              <a:rPr lang="en-AU" b="1" i="1" dirty="0"/>
              <a:t>putting</a:t>
            </a:r>
            <a:r>
              <a:rPr lang="en-AU" i="1" dirty="0"/>
              <a:t> it into an </a:t>
            </a:r>
            <a:r>
              <a:rPr lang="en-AU" i="1" u="sng" dirty="0"/>
              <a:t>ordered document</a:t>
            </a:r>
            <a:r>
              <a:rPr lang="en-AU" i="1" dirty="0"/>
              <a:t> on a computer</a:t>
            </a:r>
          </a:p>
        </p:txBody>
      </p:sp>
      <p:graphicFrame>
        <p:nvGraphicFramePr>
          <p:cNvPr id="14" name="Diagram 13">
            <a:extLst>
              <a:ext uri="{FF2B5EF4-FFF2-40B4-BE49-F238E27FC236}">
                <a16:creationId xmlns:a16="http://schemas.microsoft.com/office/drawing/2014/main" id="{5EE4EEDA-5949-E18B-8174-3266AA1515CC}"/>
              </a:ext>
            </a:extLst>
          </p:cNvPr>
          <p:cNvGraphicFramePr/>
          <p:nvPr>
            <p:extLst>
              <p:ext uri="{D42A27DB-BD31-4B8C-83A1-F6EECF244321}">
                <p14:modId xmlns:p14="http://schemas.microsoft.com/office/powerpoint/2010/main" val="1913093229"/>
              </p:ext>
            </p:extLst>
          </p:nvPr>
        </p:nvGraphicFramePr>
        <p:xfrm>
          <a:off x="1079500" y="3447143"/>
          <a:ext cx="10033000" cy="2589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913D186-9E99-348F-E852-8D5D6A132062}"/>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5" name="Slide Number Placeholder 4">
            <a:extLst>
              <a:ext uri="{FF2B5EF4-FFF2-40B4-BE49-F238E27FC236}">
                <a16:creationId xmlns:a16="http://schemas.microsoft.com/office/drawing/2014/main" id="{12A9937C-EC01-6153-8F16-7E49C611ED83}"/>
              </a:ext>
            </a:extLst>
          </p:cNvPr>
          <p:cNvSpPr>
            <a:spLocks noGrp="1"/>
          </p:cNvSpPr>
          <p:nvPr>
            <p:ph type="sldNum" sz="quarter" idx="12"/>
          </p:nvPr>
        </p:nvSpPr>
        <p:spPr/>
        <p:txBody>
          <a:bodyPr/>
          <a:lstStyle/>
          <a:p>
            <a:fld id="{F0463F7D-A4B8-B448-929A-C86F6F77BA02}" type="slidenum">
              <a:rPr lang="en-US" smtClean="0"/>
              <a:t>6</a:t>
            </a:fld>
            <a:endParaRPr lang="en-US"/>
          </a:p>
        </p:txBody>
      </p:sp>
    </p:spTree>
    <p:extLst>
      <p:ext uri="{BB962C8B-B14F-4D97-AF65-F5344CB8AC3E}">
        <p14:creationId xmlns:p14="http://schemas.microsoft.com/office/powerpoint/2010/main" val="394389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Web scraped data—</a:t>
            </a:r>
            <a:r>
              <a:rPr lang="en-US" i="1" dirty="0"/>
              <a:t>noun.</a:t>
            </a:r>
            <a:endParaRPr lang="en-US" dirty="0"/>
          </a:p>
        </p:txBody>
      </p:sp>
      <p:sp>
        <p:nvSpPr>
          <p:cNvPr id="13" name="Content Placeholder 2">
            <a:extLst>
              <a:ext uri="{FF2B5EF4-FFF2-40B4-BE49-F238E27FC236}">
                <a16:creationId xmlns:a16="http://schemas.microsoft.com/office/drawing/2014/main" id="{798F943B-CF5C-0716-60D4-ED5387A604D3}"/>
              </a:ext>
            </a:extLst>
          </p:cNvPr>
          <p:cNvSpPr>
            <a:spLocks noGrp="1"/>
          </p:cNvSpPr>
          <p:nvPr>
            <p:ph idx="1"/>
          </p:nvPr>
        </p:nvSpPr>
        <p:spPr>
          <a:xfrm>
            <a:off x="838200" y="1825625"/>
            <a:ext cx="10657114" cy="1325564"/>
          </a:xfrm>
        </p:spPr>
        <p:txBody>
          <a:bodyPr>
            <a:normAutofit/>
          </a:bodyPr>
          <a:lstStyle/>
          <a:p>
            <a:pPr marL="0" indent="0">
              <a:buNone/>
            </a:pPr>
            <a:r>
              <a:rPr lang="en-AU" sz="3200" dirty="0">
                <a:solidFill>
                  <a:srgbClr val="FF0000"/>
                </a:solidFill>
                <a:hlinkClick r:id="rId3">
                  <a:extLst>
                    <a:ext uri="{A12FA001-AC4F-418D-AE19-62706E023703}">
                      <ahyp:hlinkClr xmlns:ahyp="http://schemas.microsoft.com/office/drawing/2018/hyperlinkcolor" val="tx"/>
                    </a:ext>
                  </a:extLst>
                </a:hlinkClick>
              </a:rPr>
              <a:t>Cambridge dictionary</a:t>
            </a:r>
            <a:r>
              <a:rPr lang="en-AU" sz="3200" dirty="0">
                <a:solidFill>
                  <a:srgbClr val="FF0000"/>
                </a:solidFill>
              </a:rPr>
              <a:t>:</a:t>
            </a:r>
          </a:p>
          <a:p>
            <a:pPr marL="457200" lvl="1" indent="0">
              <a:buNone/>
            </a:pPr>
            <a:r>
              <a:rPr lang="en-AU" i="1" dirty="0"/>
              <a:t>the activity of taking </a:t>
            </a:r>
            <a:r>
              <a:rPr lang="en-AU" b="1" i="1" dirty="0"/>
              <a:t>information from a website or computer screen</a:t>
            </a:r>
            <a:r>
              <a:rPr lang="en-AU" i="1" dirty="0"/>
              <a:t> and putting it into an ordered document on a computer</a:t>
            </a:r>
          </a:p>
        </p:txBody>
      </p:sp>
      <p:grpSp>
        <p:nvGrpSpPr>
          <p:cNvPr id="10" name="Group 9">
            <a:extLst>
              <a:ext uri="{FF2B5EF4-FFF2-40B4-BE49-F238E27FC236}">
                <a16:creationId xmlns:a16="http://schemas.microsoft.com/office/drawing/2014/main" id="{29DF4BD8-205F-FC22-52A4-4E5D8B43E95B}"/>
              </a:ext>
            </a:extLst>
          </p:cNvPr>
          <p:cNvGrpSpPr/>
          <p:nvPr/>
        </p:nvGrpSpPr>
        <p:grpSpPr>
          <a:xfrm>
            <a:off x="1175657" y="3200173"/>
            <a:ext cx="9840685" cy="2648857"/>
            <a:chOff x="1288143" y="1593696"/>
            <a:chExt cx="9840685" cy="2648857"/>
          </a:xfrm>
        </p:grpSpPr>
        <p:pic>
          <p:nvPicPr>
            <p:cNvPr id="5" name="traditional-data-fruit.gif" descr="traditional-data-fruit.gif">
              <a:extLst>
                <a:ext uri="{FF2B5EF4-FFF2-40B4-BE49-F238E27FC236}">
                  <a16:creationId xmlns:a16="http://schemas.microsoft.com/office/drawing/2014/main" id="{EE958456-7D76-C617-F2B2-BCFD6E25BF1F}"/>
                </a:ext>
              </a:extLst>
            </p:cNvPr>
            <p:cNvPicPr>
              <a:picLocks/>
            </p:cNvPicPr>
            <p:nvPr/>
          </p:nvPicPr>
          <p:blipFill>
            <a:blip r:embed="rId4"/>
            <a:stretch>
              <a:fillRect/>
            </a:stretch>
          </p:blipFill>
          <p:spPr>
            <a:xfrm>
              <a:off x="1288143" y="1593696"/>
              <a:ext cx="3460845" cy="2648857"/>
            </a:xfrm>
            <a:prstGeom prst="rect">
              <a:avLst/>
            </a:prstGeom>
            <a:ln w="12700">
              <a:miter lim="400000"/>
            </a:ln>
          </p:spPr>
        </p:pic>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5"/>
            <a:stretch>
              <a:fillRect/>
            </a:stretch>
          </p:blipFill>
          <p:spPr>
            <a:xfrm>
              <a:off x="7050314" y="1690688"/>
              <a:ext cx="4078514" cy="2551865"/>
            </a:xfrm>
            <a:prstGeom prst="rect">
              <a:avLst/>
            </a:prstGeom>
            <a:ln w="12700">
              <a:miter lim="400000"/>
            </a:ln>
          </p:spPr>
        </p:pic>
        <p:sp>
          <p:nvSpPr>
            <p:cNvPr id="7" name="Right Arrow 6">
              <a:extLst>
                <a:ext uri="{FF2B5EF4-FFF2-40B4-BE49-F238E27FC236}">
                  <a16:creationId xmlns:a16="http://schemas.microsoft.com/office/drawing/2014/main" id="{38AC0A6E-65A5-603C-92EA-C9783F9A20EA}"/>
                </a:ext>
              </a:extLst>
            </p:cNvPr>
            <p:cNvSpPr/>
            <p:nvPr/>
          </p:nvSpPr>
          <p:spPr>
            <a:xfrm>
              <a:off x="4898165" y="1902239"/>
              <a:ext cx="2002971" cy="20317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5FB0AB38-B47C-E5A8-2C95-A15A898B90BF}"/>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1D8B9BA3-91C4-D163-DE0D-A2423F37E460}"/>
              </a:ext>
            </a:extLst>
          </p:cNvPr>
          <p:cNvSpPr>
            <a:spLocks noGrp="1"/>
          </p:cNvSpPr>
          <p:nvPr>
            <p:ph type="sldNum" sz="quarter" idx="12"/>
          </p:nvPr>
        </p:nvSpPr>
        <p:spPr/>
        <p:txBody>
          <a:bodyPr/>
          <a:lstStyle/>
          <a:p>
            <a:fld id="{F0463F7D-A4B8-B448-929A-C86F6F77BA02}" type="slidenum">
              <a:rPr lang="en-US" smtClean="0"/>
              <a:t>7</a:t>
            </a:fld>
            <a:endParaRPr lang="en-US"/>
          </a:p>
        </p:txBody>
      </p:sp>
    </p:spTree>
    <p:extLst>
      <p:ext uri="{BB962C8B-B14F-4D97-AF65-F5344CB8AC3E}">
        <p14:creationId xmlns:p14="http://schemas.microsoft.com/office/powerpoint/2010/main" val="260996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FD23-E7F3-E141-6FEC-9910A3F476BB}"/>
              </a:ext>
            </a:extLst>
          </p:cNvPr>
          <p:cNvSpPr>
            <a:spLocks noGrp="1"/>
          </p:cNvSpPr>
          <p:nvPr>
            <p:ph type="title"/>
          </p:nvPr>
        </p:nvSpPr>
        <p:spPr/>
        <p:txBody>
          <a:bodyPr/>
          <a:lstStyle/>
          <a:p>
            <a:r>
              <a:rPr lang="en-US" dirty="0"/>
              <a:t>Common properties of web scraped data</a:t>
            </a:r>
          </a:p>
        </p:txBody>
      </p:sp>
      <p:sp>
        <p:nvSpPr>
          <p:cNvPr id="8" name="Content Placeholder 7">
            <a:extLst>
              <a:ext uri="{FF2B5EF4-FFF2-40B4-BE49-F238E27FC236}">
                <a16:creationId xmlns:a16="http://schemas.microsoft.com/office/drawing/2014/main" id="{23C46E93-BA14-209A-3288-66F4CD061B93}"/>
              </a:ext>
            </a:extLst>
          </p:cNvPr>
          <p:cNvSpPr>
            <a:spLocks noGrp="1"/>
          </p:cNvSpPr>
          <p:nvPr>
            <p:ph sz="half" idx="1"/>
          </p:nvPr>
        </p:nvSpPr>
        <p:spPr/>
        <p:txBody>
          <a:bodyPr>
            <a:normAutofit lnSpcReduction="10000"/>
          </a:bodyPr>
          <a:lstStyle/>
          <a:p>
            <a:endParaRPr lang="en-US"/>
          </a:p>
        </p:txBody>
      </p:sp>
      <p:sp>
        <p:nvSpPr>
          <p:cNvPr id="9" name="Content Placeholder 8">
            <a:extLst>
              <a:ext uri="{FF2B5EF4-FFF2-40B4-BE49-F238E27FC236}">
                <a16:creationId xmlns:a16="http://schemas.microsoft.com/office/drawing/2014/main" id="{A81FA6AC-9D21-4331-0C6E-82EE47493DF1}"/>
              </a:ext>
            </a:extLst>
          </p:cNvPr>
          <p:cNvSpPr>
            <a:spLocks noGrp="1"/>
          </p:cNvSpPr>
          <p:nvPr>
            <p:ph sz="half" idx="2"/>
          </p:nvPr>
        </p:nvSpPr>
        <p:spPr/>
        <p:txBody>
          <a:bodyPr>
            <a:normAutofit lnSpcReduction="10000"/>
          </a:bodyPr>
          <a:lstStyle/>
          <a:p>
            <a:r>
              <a:rPr lang="en-US" dirty="0"/>
              <a:t>Some degree of messiness</a:t>
            </a:r>
          </a:p>
          <a:p>
            <a:pPr lvl="1"/>
            <a:r>
              <a:rPr lang="en-US" dirty="0"/>
              <a:t>Collection, preparation</a:t>
            </a:r>
          </a:p>
          <a:p>
            <a:pPr lvl="1"/>
            <a:r>
              <a:rPr lang="en-US" dirty="0"/>
              <a:t>Analysis, statistical properties</a:t>
            </a:r>
          </a:p>
          <a:p>
            <a:r>
              <a:rPr lang="en-US" dirty="0"/>
              <a:t>Non-trivial parsing from raw web extraction to analysis-ready data</a:t>
            </a:r>
          </a:p>
          <a:p>
            <a:r>
              <a:rPr lang="en-US" dirty="0"/>
              <a:t>Murky data dimensions/quality</a:t>
            </a:r>
          </a:p>
          <a:p>
            <a:pPr lvl="1"/>
            <a:r>
              <a:rPr lang="en-US" dirty="0"/>
              <a:t>How many records?</a:t>
            </a:r>
          </a:p>
          <a:p>
            <a:pPr lvl="1"/>
            <a:r>
              <a:rPr lang="en-US" dirty="0"/>
              <a:t>How many observational units?</a:t>
            </a:r>
          </a:p>
          <a:p>
            <a:pPr lvl="1"/>
            <a:r>
              <a:rPr lang="en-US" dirty="0"/>
              <a:t>Complete/missing observations?</a:t>
            </a:r>
          </a:p>
          <a:p>
            <a:pPr lvl="1"/>
            <a:endParaRPr lang="en-US" dirty="0"/>
          </a:p>
        </p:txBody>
      </p:sp>
      <p:pic>
        <p:nvPicPr>
          <p:cNvPr id="6" name="web-scraped-fruit.gif" descr="web-scraped-fruit.gif">
            <a:extLst>
              <a:ext uri="{FF2B5EF4-FFF2-40B4-BE49-F238E27FC236}">
                <a16:creationId xmlns:a16="http://schemas.microsoft.com/office/drawing/2014/main" id="{62BE1413-18BD-B830-43C3-0F561E9B4DC1}"/>
              </a:ext>
            </a:extLst>
          </p:cNvPr>
          <p:cNvPicPr>
            <a:picLocks/>
          </p:cNvPicPr>
          <p:nvPr/>
        </p:nvPicPr>
        <p:blipFill>
          <a:blip r:embed="rId3"/>
          <a:stretch>
            <a:fillRect/>
          </a:stretch>
        </p:blipFill>
        <p:spPr>
          <a:xfrm>
            <a:off x="986971" y="2487158"/>
            <a:ext cx="4884058" cy="3028272"/>
          </a:xfrm>
          <a:prstGeom prst="rect">
            <a:avLst/>
          </a:prstGeom>
          <a:ln w="12700">
            <a:miter lim="400000"/>
          </a:ln>
        </p:spPr>
      </p:pic>
      <p:sp>
        <p:nvSpPr>
          <p:cNvPr id="3" name="Footer Placeholder 2">
            <a:extLst>
              <a:ext uri="{FF2B5EF4-FFF2-40B4-BE49-F238E27FC236}">
                <a16:creationId xmlns:a16="http://schemas.microsoft.com/office/drawing/2014/main" id="{0793D446-ED16-A678-2F48-E9FB4D7B1A99}"/>
              </a:ext>
            </a:extLst>
          </p:cNvPr>
          <p:cNvSpPr>
            <a:spLocks noGrp="1"/>
          </p:cNvSpPr>
          <p:nvPr>
            <p:ph type="ftr" sz="quarter" idx="11"/>
          </p:nvPr>
        </p:nvSpPr>
        <p:spPr/>
        <p:txBody>
          <a:bodyPr/>
          <a:lstStyle/>
          <a:p>
            <a:r>
              <a:rPr lang="en-US" i="1"/>
              <a:t>Webscraping in FinEco Research: Risks and Opportunities</a:t>
            </a:r>
            <a:r>
              <a:rPr lang="en-US"/>
              <a:t>, Cynthia A. Huang, 5 Apr 2024</a:t>
            </a:r>
          </a:p>
          <a:p>
            <a:endParaRPr lang="en-US" dirty="0"/>
          </a:p>
        </p:txBody>
      </p:sp>
      <p:sp>
        <p:nvSpPr>
          <p:cNvPr id="4" name="Slide Number Placeholder 3">
            <a:extLst>
              <a:ext uri="{FF2B5EF4-FFF2-40B4-BE49-F238E27FC236}">
                <a16:creationId xmlns:a16="http://schemas.microsoft.com/office/drawing/2014/main" id="{FBB80FCF-CB54-8390-32D4-D443729FEA3C}"/>
              </a:ext>
            </a:extLst>
          </p:cNvPr>
          <p:cNvSpPr>
            <a:spLocks noGrp="1"/>
          </p:cNvSpPr>
          <p:nvPr>
            <p:ph type="sldNum" sz="quarter" idx="12"/>
          </p:nvPr>
        </p:nvSpPr>
        <p:spPr/>
        <p:txBody>
          <a:bodyPr/>
          <a:lstStyle/>
          <a:p>
            <a:fld id="{F0463F7D-A4B8-B448-929A-C86F6F77BA02}" type="slidenum">
              <a:rPr lang="en-US" smtClean="0"/>
              <a:t>8</a:t>
            </a:fld>
            <a:endParaRPr lang="en-US"/>
          </a:p>
        </p:txBody>
      </p:sp>
    </p:spTree>
    <p:extLst>
      <p:ext uri="{BB962C8B-B14F-4D97-AF65-F5344CB8AC3E}">
        <p14:creationId xmlns:p14="http://schemas.microsoft.com/office/powerpoint/2010/main" val="131155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B2060-1F7C-0378-8D55-D3E02BACC800}"/>
              </a:ext>
            </a:extLst>
          </p:cNvPr>
          <p:cNvSpPr>
            <a:spLocks noGrp="1"/>
          </p:cNvSpPr>
          <p:nvPr>
            <p:ph type="title"/>
          </p:nvPr>
        </p:nvSpPr>
        <p:spPr/>
        <p:txBody>
          <a:bodyPr/>
          <a:lstStyle/>
          <a:p>
            <a:r>
              <a:rPr lang="en-US" dirty="0"/>
              <a:t>Research Opportunities &amp; Risks</a:t>
            </a:r>
          </a:p>
        </p:txBody>
      </p:sp>
      <p:sp>
        <p:nvSpPr>
          <p:cNvPr id="5" name="Text Placeholder 4">
            <a:extLst>
              <a:ext uri="{FF2B5EF4-FFF2-40B4-BE49-F238E27FC236}">
                <a16:creationId xmlns:a16="http://schemas.microsoft.com/office/drawing/2014/main" id="{DA972460-2EE8-BE3E-11F5-6EA72C0D60CD}"/>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C7FEA1D6-6B14-3A44-5DC8-64914E93B022}"/>
              </a:ext>
            </a:extLst>
          </p:cNvPr>
          <p:cNvSpPr>
            <a:spLocks noGrp="1"/>
          </p:cNvSpPr>
          <p:nvPr>
            <p:ph type="sldNum" sz="quarter" idx="12"/>
          </p:nvPr>
        </p:nvSpPr>
        <p:spPr/>
        <p:txBody>
          <a:bodyPr/>
          <a:lstStyle/>
          <a:p>
            <a:fld id="{F0463F7D-A4B8-B448-929A-C86F6F77BA02}" type="slidenum">
              <a:rPr lang="en-US" smtClean="0"/>
              <a:t>9</a:t>
            </a:fld>
            <a:endParaRPr lang="en-US"/>
          </a:p>
        </p:txBody>
      </p:sp>
    </p:spTree>
    <p:extLst>
      <p:ext uri="{BB962C8B-B14F-4D97-AF65-F5344CB8AC3E}">
        <p14:creationId xmlns:p14="http://schemas.microsoft.com/office/powerpoint/2010/main" val="1236231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2921</TotalTime>
  <Words>2754</Words>
  <Application>Microsoft Macintosh PowerPoint</Application>
  <PresentationFormat>Widescreen</PresentationFormat>
  <Paragraphs>460</Paragraphs>
  <Slides>41</Slides>
  <Notes>20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Aptos Display</vt:lpstr>
      <vt:lpstr>Arial</vt:lpstr>
      <vt:lpstr>Wingdings</vt:lpstr>
      <vt:lpstr>Office Theme</vt:lpstr>
      <vt:lpstr>Webscraping in FinEco Research: Risks and Opportunities</vt:lpstr>
      <vt:lpstr>Introduction</vt:lpstr>
      <vt:lpstr>About Me</vt:lpstr>
      <vt:lpstr>Objectives</vt:lpstr>
      <vt:lpstr>Web scraping—verb.</vt:lpstr>
      <vt:lpstr>Web scraping—verb.</vt:lpstr>
      <vt:lpstr>Web scraped data—noun.</vt:lpstr>
      <vt:lpstr>Common properties of web scraped data</vt:lpstr>
      <vt:lpstr>Research Opportunities &amp; Risks</vt:lpstr>
      <vt:lpstr>Big, novel, alternative (data) opportunities</vt:lpstr>
      <vt:lpstr>Research Risk: Traditional Data</vt:lpstr>
      <vt:lpstr>Research Risk: Web Scraped Data</vt:lpstr>
      <vt:lpstr>Web Scraped Data Risk</vt:lpstr>
      <vt:lpstr>Web Scraped Data Risk</vt:lpstr>
      <vt:lpstr>Web Scraped Data Risk</vt:lpstr>
      <vt:lpstr>Web Scraped Data Risk</vt:lpstr>
      <vt:lpstr>Business vs. Research Needs</vt:lpstr>
      <vt:lpstr>Case Study</vt:lpstr>
      <vt:lpstr>Outsourcing web scraping</vt:lpstr>
      <vt:lpstr>Data refinements &amp; augmentation</vt:lpstr>
      <vt:lpstr>Web technologies, access interfaces, and collection methods</vt:lpstr>
      <vt:lpstr>Web scraping: Expectations vs. Reality</vt:lpstr>
      <vt:lpstr>Web scraping: Expectations vs. Reality</vt:lpstr>
      <vt:lpstr>Live Demo</vt:lpstr>
      <vt:lpstr>Web technologies</vt:lpstr>
      <vt:lpstr>Web scraping methods: Indexing &amp; Crawling</vt:lpstr>
      <vt:lpstr>Web scraping methods: Retrieval</vt:lpstr>
      <vt:lpstr>Web scraping methods: Parsing</vt:lpstr>
      <vt:lpstr>Collection Risk by Method / Format</vt:lpstr>
      <vt:lpstr>Live Demo</vt:lpstr>
      <vt:lpstr>Final considerations</vt:lpstr>
      <vt:lpstr>Ethical &amp; Legal Risk: Retrieval</vt:lpstr>
      <vt:lpstr>Ethical &amp; Legal Risk: Data Usage</vt:lpstr>
      <vt:lpstr>Starting a Web Scraped Data Project?</vt:lpstr>
      <vt:lpstr>Appendix</vt:lpstr>
      <vt:lpstr>Resources</vt:lpstr>
      <vt:lpstr>Case Study: Resource Sink</vt:lpstr>
      <vt:lpstr>AEA Data Legality Policy</vt:lpstr>
      <vt:lpstr>References</vt:lpstr>
      <vt:lpstr>Business vs. Research needs</vt:lpstr>
      <vt:lpstr>Collection vs Conceptual Risk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Cynthia Huang</dc:creator>
  <cp:lastModifiedBy>Cynthia Huang</cp:lastModifiedBy>
  <cp:revision>11</cp:revision>
  <dcterms:created xsi:type="dcterms:W3CDTF">2024-04-02T09:04:02Z</dcterms:created>
  <dcterms:modified xsi:type="dcterms:W3CDTF">2024-04-06T11:07:01Z</dcterms:modified>
</cp:coreProperties>
</file>